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80" r:id="rId3"/>
    <p:sldId id="258" r:id="rId4"/>
    <p:sldId id="257" r:id="rId5"/>
    <p:sldId id="259" r:id="rId6"/>
    <p:sldId id="260" r:id="rId7"/>
    <p:sldId id="277" r:id="rId8"/>
    <p:sldId id="278" r:id="rId9"/>
    <p:sldId id="279" r:id="rId10"/>
    <p:sldId id="271" r:id="rId11"/>
    <p:sldId id="284" r:id="rId12"/>
    <p:sldId id="273" r:id="rId13"/>
    <p:sldId id="264" r:id="rId14"/>
    <p:sldId id="281" r:id="rId15"/>
    <p:sldId id="28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FB4EC-6308-4732-861C-DA8A54257AB3}" type="datetimeFigureOut">
              <a:rPr lang="ru-RU" smtClean="0"/>
              <a:t>04.04.2014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196E1-3FC4-456C-AE22-BFF22B48D5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FB4EC-6308-4732-861C-DA8A54257AB3}" type="datetimeFigureOut">
              <a:rPr lang="ru-RU" smtClean="0"/>
              <a:t>04.04.2014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196E1-3FC4-456C-AE22-BFF22B48D5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FB4EC-6308-4732-861C-DA8A54257AB3}" type="datetimeFigureOut">
              <a:rPr lang="ru-RU" smtClean="0"/>
              <a:t>04.04.2014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196E1-3FC4-456C-AE22-BFF22B48D5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FB4EC-6308-4732-861C-DA8A54257AB3}" type="datetimeFigureOut">
              <a:rPr lang="ru-RU" smtClean="0"/>
              <a:t>04.04.2014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196E1-3FC4-456C-AE22-BFF22B48D5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FB4EC-6308-4732-861C-DA8A54257AB3}" type="datetimeFigureOut">
              <a:rPr lang="ru-RU" smtClean="0"/>
              <a:t>04.04.2014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196E1-3FC4-456C-AE22-BFF22B48D5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FB4EC-6308-4732-861C-DA8A54257AB3}" type="datetimeFigureOut">
              <a:rPr lang="ru-RU" smtClean="0"/>
              <a:t>04.04.2014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196E1-3FC4-456C-AE22-BFF22B48D5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FB4EC-6308-4732-861C-DA8A54257AB3}" type="datetimeFigureOut">
              <a:rPr lang="ru-RU" smtClean="0"/>
              <a:t>04.04.2014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196E1-3FC4-456C-AE22-BFF22B48D5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FB4EC-6308-4732-861C-DA8A54257AB3}" type="datetimeFigureOut">
              <a:rPr lang="ru-RU" smtClean="0"/>
              <a:t>04.04.2014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196E1-3FC4-456C-AE22-BFF22B48D5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FB4EC-6308-4732-861C-DA8A54257AB3}" type="datetimeFigureOut">
              <a:rPr lang="ru-RU" smtClean="0"/>
              <a:t>04.04.2014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196E1-3FC4-456C-AE22-BFF22B48D5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FB4EC-6308-4732-861C-DA8A54257AB3}" type="datetimeFigureOut">
              <a:rPr lang="ru-RU" smtClean="0"/>
              <a:t>04.04.2014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196E1-3FC4-456C-AE22-BFF22B48D5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FB4EC-6308-4732-861C-DA8A54257AB3}" type="datetimeFigureOut">
              <a:rPr lang="ru-RU" smtClean="0"/>
              <a:t>04.04.2014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196E1-3FC4-456C-AE22-BFF22B48D53C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FB4EC-6308-4732-861C-DA8A54257AB3}" type="datetimeFigureOut">
              <a:rPr lang="ru-RU" smtClean="0"/>
              <a:t>04.04.2014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196E1-3FC4-456C-AE22-BFF22B48D53C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sus\Desktop\семья\images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847"/>
            <a:ext cx="9144000" cy="6822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1"/>
          <p:cNvSpPr>
            <a:spLocks noGrp="1"/>
          </p:cNvSpPr>
          <p:nvPr>
            <p:ph type="ctrTitle"/>
          </p:nvPr>
        </p:nvSpPr>
        <p:spPr>
          <a:xfrm>
            <a:off x="323528" y="116632"/>
            <a:ext cx="8278688" cy="2507704"/>
          </a:xfrm>
        </p:spPr>
        <p:txBody>
          <a:bodyPr>
            <a:noAutofit/>
          </a:bodyPr>
          <a:lstStyle/>
          <a:p>
            <a:pPr algn="ctr"/>
            <a:r>
              <a:rPr lang="kk-KZ" sz="6000" b="1" dirty="0" smtClean="0">
                <a:solidFill>
                  <a:srgbClr val="FF0000"/>
                </a:solidFill>
              </a:rPr>
              <a:t>Жасөспірім және ата - ана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0259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755576" y="188640"/>
            <a:ext cx="5832648" cy="266429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err="1"/>
              <a:t>Ата</a:t>
            </a:r>
            <a:r>
              <a:rPr lang="ru-RU" sz="2000" dirty="0"/>
              <a:t> — </a:t>
            </a:r>
            <a:r>
              <a:rPr lang="ru-RU" sz="2000" dirty="0" err="1"/>
              <a:t>ана</a:t>
            </a:r>
            <a:r>
              <a:rPr lang="ru-RU" sz="2000" dirty="0"/>
              <a:t> — бала </a:t>
            </a:r>
            <a:r>
              <a:rPr lang="ru-RU" sz="2000" dirty="0" err="1"/>
              <a:t>тәрбиесіндегі</a:t>
            </a:r>
            <a:r>
              <a:rPr lang="ru-RU" sz="2000" dirty="0"/>
              <a:t> </a:t>
            </a:r>
            <a:r>
              <a:rPr lang="ru-RU" sz="2000" dirty="0" err="1"/>
              <a:t>басты</a:t>
            </a:r>
            <a:r>
              <a:rPr lang="ru-RU" sz="2000" dirty="0"/>
              <a:t> </a:t>
            </a:r>
            <a:r>
              <a:rPr lang="ru-RU" sz="2000" dirty="0" err="1"/>
              <a:t>тұлға</a:t>
            </a:r>
            <a:r>
              <a:rPr lang="ru-RU" sz="2000" dirty="0"/>
              <a:t>. </a:t>
            </a:r>
            <a:r>
              <a:rPr lang="ru-RU" sz="2000" dirty="0" err="1"/>
              <a:t>Сондықтан</a:t>
            </a:r>
            <a:r>
              <a:rPr lang="ru-RU" sz="2000" dirty="0"/>
              <a:t> </a:t>
            </a:r>
            <a:r>
              <a:rPr lang="ru-RU" sz="2000" dirty="0" err="1"/>
              <a:t>әке</a:t>
            </a:r>
            <a:r>
              <a:rPr lang="ru-RU" sz="2000" dirty="0"/>
              <a:t> де, </a:t>
            </a:r>
            <a:r>
              <a:rPr lang="ru-RU" sz="2000" dirty="0" err="1"/>
              <a:t>шеше</a:t>
            </a:r>
            <a:r>
              <a:rPr lang="ru-RU" sz="2000" dirty="0"/>
              <a:t> де </a:t>
            </a:r>
            <a:r>
              <a:rPr lang="ru-RU" sz="2000" dirty="0" err="1"/>
              <a:t>балаларының</a:t>
            </a:r>
            <a:r>
              <a:rPr lang="ru-RU" sz="2000" dirty="0"/>
              <a:t> </a:t>
            </a:r>
            <a:r>
              <a:rPr lang="ru-RU" sz="2000" dirty="0" err="1"/>
              <a:t>жан</a:t>
            </a:r>
            <a:r>
              <a:rPr lang="ru-RU" sz="2000" dirty="0"/>
              <a:t> </a:t>
            </a:r>
            <a:r>
              <a:rPr lang="ru-RU" sz="2000" dirty="0" err="1"/>
              <a:t>дүниесіне</a:t>
            </a:r>
            <a:r>
              <a:rPr lang="ru-RU" sz="2000" dirty="0"/>
              <a:t> </a:t>
            </a:r>
            <a:r>
              <a:rPr lang="ru-RU" sz="2000" dirty="0" err="1"/>
              <a:t>үңіліп</a:t>
            </a:r>
            <a:r>
              <a:rPr lang="ru-RU" sz="2000" dirty="0"/>
              <a:t>, </a:t>
            </a:r>
            <a:r>
              <a:rPr lang="ru-RU" sz="2000" dirty="0" err="1"/>
              <a:t>мінез-құлқындағы</a:t>
            </a:r>
            <a:r>
              <a:rPr lang="ru-RU" sz="2000" dirty="0"/>
              <a:t> </a:t>
            </a:r>
            <a:r>
              <a:rPr lang="ru-RU" sz="2000" dirty="0" err="1"/>
              <a:t>ерекшеліктерді</a:t>
            </a:r>
            <a:r>
              <a:rPr lang="ru-RU" sz="2000" dirty="0"/>
              <a:t> жете  </a:t>
            </a:r>
            <a:r>
              <a:rPr lang="ru-RU" sz="2000" dirty="0" err="1"/>
              <a:t>білгені</a:t>
            </a:r>
            <a:r>
              <a:rPr lang="ru-RU" sz="2000" dirty="0"/>
              <a:t> </a:t>
            </a:r>
            <a:r>
              <a:rPr lang="ru-RU" sz="2000" dirty="0" err="1"/>
              <a:t>жөн</a:t>
            </a:r>
            <a:r>
              <a:rPr lang="ru-RU" sz="2000" dirty="0"/>
              <a:t>. </a:t>
            </a:r>
            <a:endParaRPr lang="ru-RU" sz="2000" dirty="0">
              <a:solidFill>
                <a:srgbClr val="FFC000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79512" y="2996952"/>
            <a:ext cx="7848872" cy="3600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/>
              <a:t>Балалармен</a:t>
            </a:r>
            <a:r>
              <a:rPr lang="ru-RU" sz="2400" dirty="0"/>
              <a:t> </a:t>
            </a:r>
            <a:r>
              <a:rPr lang="ru-RU" sz="2400" dirty="0" err="1"/>
              <a:t>әңгімелескенде</a:t>
            </a:r>
            <a:r>
              <a:rPr lang="ru-RU" sz="2400" dirty="0"/>
              <a:t> </a:t>
            </a:r>
            <a:r>
              <a:rPr lang="ru-RU" sz="2400" dirty="0" err="1"/>
              <a:t>олардың</a:t>
            </a:r>
            <a:r>
              <a:rPr lang="ru-RU" sz="2400" dirty="0"/>
              <a:t> </a:t>
            </a:r>
            <a:r>
              <a:rPr lang="ru-RU" sz="2400" dirty="0" err="1"/>
              <a:t>пікірімен</a:t>
            </a:r>
            <a:r>
              <a:rPr lang="ru-RU" sz="2400" dirty="0"/>
              <a:t> де </a:t>
            </a:r>
            <a:r>
              <a:rPr lang="ru-RU" sz="2400" dirty="0" err="1"/>
              <a:t>санасып</a:t>
            </a:r>
            <a:r>
              <a:rPr lang="ru-RU" sz="2400" dirty="0"/>
              <a:t> </a:t>
            </a:r>
            <a:r>
              <a:rPr lang="ru-RU" sz="2400" dirty="0" err="1"/>
              <a:t>отырған</a:t>
            </a:r>
            <a:r>
              <a:rPr lang="ru-RU" sz="2400" dirty="0"/>
              <a:t> </a:t>
            </a:r>
            <a:r>
              <a:rPr lang="ru-RU" sz="2400" dirty="0" err="1"/>
              <a:t>орынды</a:t>
            </a:r>
            <a:r>
              <a:rPr lang="ru-RU" sz="2400" dirty="0"/>
              <a:t>. </a:t>
            </a:r>
            <a:r>
              <a:rPr lang="ru-RU" sz="2400" dirty="0" err="1"/>
              <a:t>Өз</a:t>
            </a:r>
            <a:r>
              <a:rPr lang="ru-RU" sz="2400" dirty="0"/>
              <a:t> </a:t>
            </a:r>
            <a:r>
              <a:rPr lang="ru-RU" sz="2400" dirty="0" err="1"/>
              <a:t>баласымен</a:t>
            </a:r>
            <a:r>
              <a:rPr lang="ru-RU" sz="2400" dirty="0"/>
              <a:t> </a:t>
            </a:r>
            <a:r>
              <a:rPr lang="ru-RU" sz="2400" dirty="0" err="1"/>
              <a:t>ашық</a:t>
            </a:r>
            <a:r>
              <a:rPr lang="ru-RU" sz="2400" dirty="0"/>
              <a:t> </a:t>
            </a:r>
            <a:r>
              <a:rPr lang="ru-RU" sz="2400" dirty="0" err="1"/>
              <a:t>сөйлесе</a:t>
            </a:r>
            <a:r>
              <a:rPr lang="ru-RU" sz="2400" dirty="0"/>
              <a:t> </a:t>
            </a:r>
            <a:r>
              <a:rPr lang="ru-RU" sz="2400" dirty="0" err="1"/>
              <a:t>алмай</a:t>
            </a:r>
            <a:r>
              <a:rPr lang="ru-RU" sz="2400" dirty="0"/>
              <a:t>, </a:t>
            </a:r>
            <a:r>
              <a:rPr lang="ru-RU" sz="2400" dirty="0" err="1"/>
              <a:t>сырласа</a:t>
            </a:r>
            <a:r>
              <a:rPr lang="ru-RU" sz="2400" dirty="0"/>
              <a:t> </a:t>
            </a:r>
            <a:r>
              <a:rPr lang="ru-RU" sz="2400" dirty="0" err="1"/>
              <a:t>білмейтін</a:t>
            </a:r>
            <a:r>
              <a:rPr lang="ru-RU" sz="2400" dirty="0"/>
              <a:t> </a:t>
            </a:r>
            <a:r>
              <a:rPr lang="ru-RU" sz="2400" dirty="0" err="1"/>
              <a:t>ата</a:t>
            </a:r>
            <a:r>
              <a:rPr lang="ru-RU" sz="2400" dirty="0"/>
              <a:t> — </a:t>
            </a:r>
            <a:r>
              <a:rPr lang="ru-RU" sz="2400" dirty="0" err="1"/>
              <a:t>аналар</a:t>
            </a:r>
            <a:r>
              <a:rPr lang="ru-RU" sz="2400" dirty="0"/>
              <a:t> «</a:t>
            </a:r>
            <a:r>
              <a:rPr lang="ru-RU" sz="2400" dirty="0" err="1"/>
              <a:t>Екеуміз</a:t>
            </a:r>
            <a:r>
              <a:rPr lang="ru-RU" sz="2400" dirty="0"/>
              <a:t> де </a:t>
            </a:r>
            <a:r>
              <a:rPr lang="ru-RU" sz="2400" dirty="0" err="1"/>
              <a:t>жұмыстамыз</a:t>
            </a:r>
            <a:r>
              <a:rPr lang="ru-RU" sz="2400" dirty="0"/>
              <a:t>, </a:t>
            </a:r>
            <a:r>
              <a:rPr lang="ru-RU" sz="2400" dirty="0" err="1"/>
              <a:t>кешкісін</a:t>
            </a:r>
            <a:r>
              <a:rPr lang="ru-RU" sz="2400" dirty="0"/>
              <a:t> </a:t>
            </a:r>
            <a:r>
              <a:rPr lang="ru-RU" sz="2400" dirty="0" err="1"/>
              <a:t>үй</a:t>
            </a:r>
            <a:r>
              <a:rPr lang="ru-RU" sz="2400" dirty="0"/>
              <a:t> </a:t>
            </a:r>
            <a:r>
              <a:rPr lang="ru-RU" sz="2400" dirty="0" err="1"/>
              <a:t>шаруасынан</a:t>
            </a:r>
            <a:r>
              <a:rPr lang="ru-RU" sz="2400" dirty="0"/>
              <a:t> </a:t>
            </a:r>
            <a:r>
              <a:rPr lang="ru-RU" sz="2400" dirty="0" err="1"/>
              <a:t>қол</a:t>
            </a:r>
            <a:r>
              <a:rPr lang="ru-RU" sz="2400" dirty="0"/>
              <a:t> </a:t>
            </a:r>
            <a:r>
              <a:rPr lang="ru-RU" sz="2400" dirty="0" err="1"/>
              <a:t>тимейді</a:t>
            </a:r>
            <a:r>
              <a:rPr lang="ru-RU" sz="2400" dirty="0"/>
              <a:t>, </a:t>
            </a:r>
            <a:r>
              <a:rPr lang="ru-RU" sz="2400" dirty="0" err="1"/>
              <a:t>баламен</a:t>
            </a:r>
            <a:r>
              <a:rPr lang="ru-RU" sz="2400" dirty="0"/>
              <a:t> </a:t>
            </a:r>
            <a:r>
              <a:rPr lang="ru-RU" sz="2400" dirty="0" err="1"/>
              <a:t>сөйлесуге</a:t>
            </a:r>
            <a:r>
              <a:rPr lang="ru-RU" sz="2400" dirty="0"/>
              <a:t> </a:t>
            </a:r>
            <a:r>
              <a:rPr lang="ru-RU" sz="2400" dirty="0" err="1"/>
              <a:t>уақыт</a:t>
            </a:r>
            <a:r>
              <a:rPr lang="ru-RU" sz="2400" dirty="0"/>
              <a:t> </a:t>
            </a:r>
            <a:r>
              <a:rPr lang="ru-RU" sz="2400" dirty="0" err="1"/>
              <a:t>жоқ</a:t>
            </a:r>
            <a:r>
              <a:rPr lang="ru-RU" sz="2400" dirty="0"/>
              <a:t>» </a:t>
            </a:r>
            <a:r>
              <a:rPr lang="ru-RU" sz="2400" dirty="0" err="1"/>
              <a:t>дегенді</a:t>
            </a:r>
            <a:r>
              <a:rPr lang="ru-RU" sz="2400" dirty="0"/>
              <a:t> </a:t>
            </a:r>
            <a:r>
              <a:rPr lang="ru-RU" sz="2400" dirty="0" err="1"/>
              <a:t>айтады</a:t>
            </a:r>
            <a:r>
              <a:rPr lang="ru-RU" sz="2400" dirty="0"/>
              <a:t>. </a:t>
            </a:r>
            <a:r>
              <a:rPr lang="ru-RU" sz="2400" dirty="0" err="1"/>
              <a:t>Бұл</a:t>
            </a:r>
            <a:r>
              <a:rPr lang="ru-RU" sz="2400" dirty="0"/>
              <a:t> </a:t>
            </a:r>
            <a:r>
              <a:rPr lang="ru-RU" sz="2400" dirty="0" err="1"/>
              <a:t>дұрыс</a:t>
            </a:r>
            <a:r>
              <a:rPr lang="ru-RU" sz="2400" dirty="0"/>
              <a:t> </a:t>
            </a:r>
            <a:r>
              <a:rPr lang="ru-RU" sz="2400" dirty="0" err="1"/>
              <a:t>емес</a:t>
            </a:r>
            <a:r>
              <a:rPr lang="ru-RU" sz="2400" dirty="0"/>
              <a:t>. </a:t>
            </a:r>
            <a:r>
              <a:rPr lang="ru-RU" sz="2400" dirty="0" err="1"/>
              <a:t>Баламен</a:t>
            </a:r>
            <a:r>
              <a:rPr lang="ru-RU" sz="2400" dirty="0"/>
              <a:t> </a:t>
            </a:r>
            <a:r>
              <a:rPr lang="ru-RU" sz="2400" dirty="0" err="1"/>
              <a:t>сөйлесуге</a:t>
            </a:r>
            <a:r>
              <a:rPr lang="ru-RU" sz="2400" dirty="0"/>
              <a:t> </a:t>
            </a:r>
            <a:r>
              <a:rPr lang="ru-RU" sz="2400" dirty="0" err="1"/>
              <a:t>тіпті</a:t>
            </a:r>
            <a:r>
              <a:rPr lang="ru-RU" sz="2400" dirty="0"/>
              <a:t> </a:t>
            </a:r>
            <a:r>
              <a:rPr lang="ru-RU" sz="2400" dirty="0" err="1"/>
              <a:t>арнайы</a:t>
            </a:r>
            <a:r>
              <a:rPr lang="ru-RU" sz="2400" dirty="0"/>
              <a:t> </a:t>
            </a:r>
            <a:r>
              <a:rPr lang="ru-RU" sz="2400" dirty="0" err="1"/>
              <a:t>уақыт</a:t>
            </a:r>
            <a:r>
              <a:rPr lang="ru-RU" sz="2400" dirty="0"/>
              <a:t> </a:t>
            </a:r>
            <a:r>
              <a:rPr lang="ru-RU" sz="2400" dirty="0" err="1"/>
              <a:t>бөлудің</a:t>
            </a:r>
            <a:r>
              <a:rPr lang="ru-RU" sz="2400" dirty="0"/>
              <a:t> </a:t>
            </a:r>
            <a:r>
              <a:rPr lang="ru-RU" sz="2400" dirty="0" err="1"/>
              <a:t>қажеті</a:t>
            </a:r>
            <a:r>
              <a:rPr lang="ru-RU" sz="2400" dirty="0"/>
              <a:t> </a:t>
            </a:r>
            <a:r>
              <a:rPr lang="ru-RU" sz="2400" dirty="0" err="1"/>
              <a:t>жоқ</a:t>
            </a:r>
            <a:r>
              <a:rPr lang="ru-RU" sz="2400" dirty="0"/>
              <a:t>. </a:t>
            </a:r>
            <a:endParaRPr lang="ru-RU" sz="2400" b="1" dirty="0"/>
          </a:p>
        </p:txBody>
      </p:sp>
      <p:pic>
        <p:nvPicPr>
          <p:cNvPr id="5122" name="Picture 2" descr="C:\Users\Asus\Desktop\семья\images (1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845" y="6926"/>
            <a:ext cx="2447155" cy="1549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16996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23528" y="1340768"/>
            <a:ext cx="8352928" cy="52565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Әке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шеше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ұл-қыздарымен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шаруасында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жүріп-ақ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әңгімелесіп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бөлісуге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неге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болмасқа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Жанұядағы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жанжал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үлкендердің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аузына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келген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сөздерді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айтуы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көзінше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біреуді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сөгуі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біреудің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сыртынан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өсек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айтуы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балаға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теріс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әсер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етеді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Бала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алдында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әке-шешенің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ішіндегі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үлкендердің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әдептілік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танытқаны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жөн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Мысалы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пен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темекінің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толып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жатқан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зиянын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балалардың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көзінше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ішіп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үсті-үстіне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темекі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тартатындар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бар. 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Көрінген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таудың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алыстығы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ертең-ақ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өсіп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ер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жетеді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өсіп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бой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жетеді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Сонда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пен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темекінің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зиянын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қалай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ұқтырамыз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C:\Users\Asus\Desktop\семья\images (1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845" y="6926"/>
            <a:ext cx="2447155" cy="1549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99287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карточка 1"/>
          <p:cNvSpPr/>
          <p:nvPr/>
        </p:nvSpPr>
        <p:spPr>
          <a:xfrm>
            <a:off x="251520" y="2132857"/>
            <a:ext cx="8568952" cy="4536503"/>
          </a:xfrm>
          <a:prstGeom prst="flowChartPunchedCar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dirty="0" smtClean="0">
              <a:solidFill>
                <a:srgbClr val="FFC000"/>
              </a:solidFill>
            </a:endParaRPr>
          </a:p>
          <a:p>
            <a:pPr lvl="0"/>
            <a:r>
              <a:rPr lang="ru-RU" sz="2000" dirty="0" smtClean="0"/>
              <a:t>* </a:t>
            </a:r>
            <a:r>
              <a:rPr lang="ru-RU" sz="2400" dirty="0" err="1" smtClean="0"/>
              <a:t>өз</a:t>
            </a:r>
            <a:r>
              <a:rPr lang="ru-RU" sz="2400" dirty="0" smtClean="0"/>
              <a:t> </a:t>
            </a:r>
            <a:r>
              <a:rPr lang="ru-RU" sz="2400" dirty="0"/>
              <a:t>бет-</a:t>
            </a:r>
            <a:r>
              <a:rPr lang="ru-RU" sz="2400" dirty="0" err="1"/>
              <a:t>әлпетіне</a:t>
            </a:r>
            <a:r>
              <a:rPr lang="ru-RU" sz="2400" dirty="0"/>
              <a:t> </a:t>
            </a:r>
            <a:r>
              <a:rPr lang="ru-RU" sz="2400" dirty="0" err="1"/>
              <a:t>деген</a:t>
            </a:r>
            <a:r>
              <a:rPr lang="ru-RU" sz="2400" dirty="0"/>
              <a:t> </a:t>
            </a:r>
            <a:r>
              <a:rPr lang="ru-RU" sz="2400" dirty="0" err="1"/>
              <a:t>қызығушылық</a:t>
            </a:r>
            <a:r>
              <a:rPr lang="ru-RU" sz="2400" dirty="0"/>
              <a:t>;</a:t>
            </a:r>
          </a:p>
          <a:p>
            <a:pPr lvl="0"/>
            <a:r>
              <a:rPr lang="ru-RU" sz="2400" dirty="0" smtClean="0"/>
              <a:t>* </a:t>
            </a:r>
            <a:r>
              <a:rPr lang="ru-RU" sz="2400" dirty="0" err="1" smtClean="0"/>
              <a:t>тәуелсіздік</a:t>
            </a:r>
            <a:r>
              <a:rPr lang="ru-RU" sz="2400" dirty="0" smtClean="0"/>
              <a:t> </a:t>
            </a:r>
            <a:r>
              <a:rPr lang="ru-RU" sz="2400" dirty="0"/>
              <a:t>пен </a:t>
            </a:r>
            <a:r>
              <a:rPr lang="ru-RU" sz="2400" dirty="0" err="1"/>
              <a:t>еркіндікке</a:t>
            </a:r>
            <a:r>
              <a:rPr lang="ru-RU" sz="2400" dirty="0"/>
              <a:t> </a:t>
            </a:r>
            <a:r>
              <a:rPr lang="ru-RU" sz="2400" dirty="0" err="1"/>
              <a:t>ұмтылу</a:t>
            </a:r>
            <a:r>
              <a:rPr lang="ru-RU" sz="2400" dirty="0"/>
              <a:t>;</a:t>
            </a:r>
          </a:p>
          <a:p>
            <a:pPr lvl="0"/>
            <a:r>
              <a:rPr lang="ru-RU" sz="2400" dirty="0" smtClean="0"/>
              <a:t>* </a:t>
            </a:r>
            <a:r>
              <a:rPr lang="ru-RU" sz="2400" dirty="0" err="1" smtClean="0"/>
              <a:t>құрбыларымен</a:t>
            </a:r>
            <a:r>
              <a:rPr lang="ru-RU" sz="2400" dirty="0" smtClean="0"/>
              <a:t> </a:t>
            </a:r>
            <a:r>
              <a:rPr lang="ru-RU" sz="2400" dirty="0" err="1"/>
              <a:t>топтасу</a:t>
            </a:r>
            <a:r>
              <a:rPr lang="ru-RU" sz="2400" dirty="0"/>
              <a:t>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 err="1" smtClean="0"/>
              <a:t>жыныстық</a:t>
            </a:r>
            <a:r>
              <a:rPr lang="ru-RU" sz="2400" dirty="0" smtClean="0"/>
              <a:t> </a:t>
            </a:r>
            <a:r>
              <a:rPr lang="ru-RU" sz="2400" dirty="0" err="1"/>
              <a:t>қатынас</a:t>
            </a:r>
            <a:r>
              <a:rPr lang="ru-RU" sz="2400" dirty="0"/>
              <a:t> пен </a:t>
            </a:r>
            <a:r>
              <a:rPr lang="ru-RU" sz="2400" dirty="0" err="1"/>
              <a:t>жыныстар</a:t>
            </a:r>
            <a:r>
              <a:rPr lang="ru-RU" sz="2400" dirty="0"/>
              <a:t> </a:t>
            </a:r>
            <a:r>
              <a:rPr lang="ru-RU" sz="2400" dirty="0" err="1"/>
              <a:t>арасындағы</a:t>
            </a:r>
            <a:r>
              <a:rPr lang="ru-RU" sz="2400" dirty="0"/>
              <a:t> </a:t>
            </a:r>
            <a:r>
              <a:rPr lang="ru-RU" sz="2400" dirty="0" err="1" smtClean="0"/>
              <a:t>қарым-қатынасқа</a:t>
            </a:r>
            <a:r>
              <a:rPr lang="ru-RU" sz="2400" dirty="0" smtClean="0"/>
              <a:t> </a:t>
            </a:r>
            <a:r>
              <a:rPr lang="ru-RU" sz="2400" dirty="0" err="1" smtClean="0"/>
              <a:t>деген</a:t>
            </a:r>
            <a:r>
              <a:rPr lang="ru-RU" sz="2400" dirty="0" smtClean="0"/>
              <a:t> </a:t>
            </a:r>
            <a:r>
              <a:rPr lang="ru-RU" sz="2400" dirty="0" err="1"/>
              <a:t>жоғары</a:t>
            </a:r>
            <a:r>
              <a:rPr lang="ru-RU" sz="2400" dirty="0"/>
              <a:t> </a:t>
            </a:r>
            <a:r>
              <a:rPr lang="ru-RU" sz="2400" dirty="0" err="1"/>
              <a:t>қызығушылық</a:t>
            </a:r>
            <a:r>
              <a:rPr lang="ru-RU" sz="2400" dirty="0"/>
              <a:t>;</a:t>
            </a:r>
          </a:p>
          <a:p>
            <a:pPr lvl="0"/>
            <a:r>
              <a:rPr lang="ru-RU" sz="2400" dirty="0" smtClean="0"/>
              <a:t>* </a:t>
            </a:r>
            <a:r>
              <a:rPr lang="ru-RU" sz="2400" dirty="0" err="1" smtClean="0"/>
              <a:t>жалғызсырау</a:t>
            </a:r>
            <a:r>
              <a:rPr lang="ru-RU" sz="2400" dirty="0"/>
              <a:t>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 err="1" smtClean="0"/>
              <a:t>өзінің</a:t>
            </a:r>
            <a:r>
              <a:rPr lang="ru-RU" sz="2400" dirty="0" smtClean="0"/>
              <a:t> </a:t>
            </a:r>
            <a:r>
              <a:rPr lang="ru-RU" sz="2400" dirty="0" err="1"/>
              <a:t>жеке</a:t>
            </a:r>
            <a:r>
              <a:rPr lang="ru-RU" sz="2400" dirty="0"/>
              <a:t> </a:t>
            </a:r>
            <a:r>
              <a:rPr lang="ru-RU" sz="2400" dirty="0" err="1"/>
              <a:t>кеңістігіне</a:t>
            </a:r>
            <a:r>
              <a:rPr lang="ru-RU" sz="2400" dirty="0"/>
              <a:t> </a:t>
            </a:r>
            <a:r>
              <a:rPr lang="ru-RU" sz="2400" dirty="0" err="1"/>
              <a:t>деген</a:t>
            </a:r>
            <a:r>
              <a:rPr lang="ru-RU" sz="2400" dirty="0"/>
              <a:t> </a:t>
            </a:r>
            <a:r>
              <a:rPr lang="ru-RU" sz="2400" dirty="0" err="1"/>
              <a:t>қажеттілік</a:t>
            </a:r>
            <a:r>
              <a:rPr lang="ru-RU" sz="2400" dirty="0"/>
              <a:t> </a:t>
            </a:r>
            <a:r>
              <a:rPr lang="ru-RU" sz="2400" dirty="0" err="1"/>
              <a:t>және</a:t>
            </a:r>
            <a:r>
              <a:rPr lang="ru-RU" sz="2400" dirty="0"/>
              <a:t> оны </a:t>
            </a:r>
            <a:r>
              <a:rPr lang="ru-RU" sz="2400" dirty="0" smtClean="0"/>
              <a:t>     </a:t>
            </a:r>
          </a:p>
          <a:p>
            <a:pPr lvl="0"/>
            <a:r>
              <a:rPr lang="ru-RU" sz="2400" dirty="0"/>
              <a:t> </a:t>
            </a:r>
            <a:r>
              <a:rPr lang="ru-RU" sz="2400" dirty="0" smtClean="0"/>
              <a:t>  </a:t>
            </a:r>
            <a:r>
              <a:rPr lang="ru-RU" sz="2400" dirty="0" err="1" smtClean="0"/>
              <a:t>қызғану</a:t>
            </a:r>
            <a:r>
              <a:rPr lang="ru-RU" sz="2400" dirty="0"/>
              <a:t>;</a:t>
            </a:r>
          </a:p>
          <a:p>
            <a:pPr lvl="0"/>
            <a:r>
              <a:rPr lang="ru-RU" sz="2400" dirty="0" smtClean="0"/>
              <a:t>* </a:t>
            </a:r>
            <a:r>
              <a:rPr lang="ru-RU" sz="2400" dirty="0" err="1" smtClean="0"/>
              <a:t>кесіп</a:t>
            </a:r>
            <a:r>
              <a:rPr lang="ru-RU" sz="2400" dirty="0" smtClean="0"/>
              <a:t> </a:t>
            </a:r>
            <a:r>
              <a:rPr lang="ru-RU" sz="2400" dirty="0" err="1"/>
              <a:t>айту</a:t>
            </a:r>
            <a:r>
              <a:rPr lang="ru-RU" sz="2400" dirty="0"/>
              <a:t>, </a:t>
            </a:r>
            <a:r>
              <a:rPr lang="ru-RU" sz="2400" dirty="0" err="1"/>
              <a:t>үзілді-кесілді</a:t>
            </a:r>
            <a:r>
              <a:rPr lang="ru-RU" sz="2400" dirty="0"/>
              <a:t> </a:t>
            </a:r>
            <a:r>
              <a:rPr lang="ru-RU" sz="2400" dirty="0" err="1"/>
              <a:t>пікір</a:t>
            </a:r>
            <a:r>
              <a:rPr lang="ru-RU" sz="2400" dirty="0"/>
              <a:t>;</a:t>
            </a:r>
          </a:p>
          <a:p>
            <a:pPr lvl="0"/>
            <a:r>
              <a:rPr lang="ru-RU" sz="2400" dirty="0" smtClean="0"/>
              <a:t>* </a:t>
            </a:r>
            <a:r>
              <a:rPr lang="ru-RU" sz="2400" dirty="0" err="1" smtClean="0"/>
              <a:t>қаталдық</a:t>
            </a:r>
            <a:r>
              <a:rPr lang="ru-RU" sz="2400" dirty="0" smtClean="0"/>
              <a:t> </a:t>
            </a:r>
            <a:r>
              <a:rPr lang="ru-RU" sz="2400" dirty="0" err="1"/>
              <a:t>көрсету</a:t>
            </a:r>
            <a:r>
              <a:rPr lang="ru-RU" sz="2400" dirty="0"/>
              <a:t> </a:t>
            </a:r>
            <a:r>
              <a:rPr lang="ru-RU" sz="2400" dirty="0" err="1"/>
              <a:t>арқылы</a:t>
            </a:r>
            <a:r>
              <a:rPr lang="ru-RU" sz="2400" dirty="0"/>
              <a:t> </a:t>
            </a:r>
            <a:r>
              <a:rPr lang="ru-RU" sz="2400" dirty="0" err="1"/>
              <a:t>ренжу</a:t>
            </a:r>
            <a:r>
              <a:rPr lang="ru-RU" sz="2400" dirty="0"/>
              <a:t>.</a:t>
            </a:r>
          </a:p>
          <a:p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3" name="Прямоугольная выноска 2"/>
          <p:cNvSpPr/>
          <p:nvPr/>
        </p:nvSpPr>
        <p:spPr>
          <a:xfrm>
            <a:off x="2870895" y="260648"/>
            <a:ext cx="4077369" cy="1584176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   </a:t>
            </a:r>
            <a:r>
              <a:rPr lang="ru-RU" dirty="0" err="1" smtClean="0"/>
              <a:t>Жасөспірімдік</a:t>
            </a:r>
            <a:r>
              <a:rPr lang="ru-RU" dirty="0" smtClean="0"/>
              <a:t> </a:t>
            </a:r>
            <a:r>
              <a:rPr lang="ru-RU" dirty="0" err="1"/>
              <a:t>жас</a:t>
            </a:r>
            <a:r>
              <a:rPr lang="ru-RU" dirty="0"/>
              <a:t> </a:t>
            </a:r>
            <a:r>
              <a:rPr lang="ru-RU" dirty="0" err="1"/>
              <a:t>дағдарысы</a:t>
            </a:r>
            <a:r>
              <a:rPr lang="ru-RU" dirty="0"/>
              <a:t> </a:t>
            </a:r>
            <a:r>
              <a:rPr lang="ru-RU" dirty="0" err="1"/>
              <a:t>процесінде</a:t>
            </a:r>
            <a:r>
              <a:rPr lang="ru-RU" dirty="0"/>
              <a:t> </a:t>
            </a:r>
            <a:r>
              <a:rPr lang="ru-RU" dirty="0" err="1"/>
              <a:t>көп</a:t>
            </a:r>
            <a:r>
              <a:rPr lang="ru-RU" dirty="0"/>
              <a:t> </a:t>
            </a:r>
            <a:r>
              <a:rPr lang="ru-RU" dirty="0" err="1"/>
              <a:t>кездесетін</a:t>
            </a:r>
            <a:r>
              <a:rPr lang="ru-RU" dirty="0"/>
              <a:t> </a:t>
            </a:r>
            <a:r>
              <a:rPr lang="ru-RU" dirty="0" err="1"/>
              <a:t>физиологиялық</a:t>
            </a:r>
            <a:r>
              <a:rPr lang="ru-RU" dirty="0"/>
              <a:t> 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психологиялық</a:t>
            </a:r>
            <a:r>
              <a:rPr lang="ru-RU" dirty="0"/>
              <a:t> </a:t>
            </a:r>
            <a:r>
              <a:rPr lang="ru-RU" dirty="0" err="1"/>
              <a:t>өзгерістер</a:t>
            </a:r>
            <a:r>
              <a:rPr lang="ru-RU" dirty="0"/>
              <a:t> </a:t>
            </a:r>
            <a:r>
              <a:rPr lang="ru-RU" dirty="0" err="1"/>
              <a:t>мынадай</a:t>
            </a:r>
            <a:r>
              <a:rPr lang="ru-RU" dirty="0"/>
              <a:t> </a:t>
            </a:r>
            <a:r>
              <a:rPr lang="ru-RU" dirty="0" err="1"/>
              <a:t>нәтижелерге</a:t>
            </a:r>
            <a:r>
              <a:rPr lang="ru-RU" dirty="0"/>
              <a:t> </a:t>
            </a:r>
            <a:r>
              <a:rPr lang="ru-RU" dirty="0" err="1"/>
              <a:t>әкеледі</a:t>
            </a:r>
            <a:r>
              <a:rPr lang="ru-RU" dirty="0"/>
              <a:t>:</a:t>
            </a:r>
          </a:p>
        </p:txBody>
      </p:sp>
      <p:pic>
        <p:nvPicPr>
          <p:cNvPr id="7170" name="Picture 2" descr="C:\Users\Asus\Desktop\семья\images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5175" y="1"/>
            <a:ext cx="2028825" cy="2132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Asus\Desktop\семья\images (7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2105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01233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с двумя вырезанными соседними углами 2"/>
          <p:cNvSpPr/>
          <p:nvPr/>
        </p:nvSpPr>
        <p:spPr>
          <a:xfrm>
            <a:off x="323528" y="1988840"/>
            <a:ext cx="8280920" cy="4608512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 smtClean="0"/>
          </a:p>
          <a:p>
            <a:pPr marL="342900" lvl="0" indent="-342900">
              <a:buAutoNum type="arabicPeriod"/>
            </a:pPr>
            <a:r>
              <a:rPr lang="ru-RU" sz="2000" dirty="0" err="1" smtClean="0"/>
              <a:t>Жасөспірім</a:t>
            </a:r>
            <a:r>
              <a:rPr lang="ru-RU" sz="2000" dirty="0" smtClean="0"/>
              <a:t> </a:t>
            </a:r>
            <a:r>
              <a:rPr lang="ru-RU" sz="2000" dirty="0" err="1"/>
              <a:t>қарым-қатынасында</a:t>
            </a:r>
            <a:r>
              <a:rPr lang="ru-RU" sz="2000" dirty="0"/>
              <a:t> </a:t>
            </a:r>
            <a:r>
              <a:rPr lang="ru-RU" sz="2000" dirty="0" err="1"/>
              <a:t>ең</a:t>
            </a:r>
            <a:r>
              <a:rPr lang="ru-RU" sz="2000" dirty="0"/>
              <a:t> </a:t>
            </a:r>
            <a:r>
              <a:rPr lang="ru-RU" sz="2000" dirty="0" err="1"/>
              <a:t>маңыздысы</a:t>
            </a:r>
            <a:r>
              <a:rPr lang="ru-RU" sz="2000" dirty="0"/>
              <a:t> – «</a:t>
            </a:r>
            <a:r>
              <a:rPr lang="ru-RU" sz="2000" dirty="0" err="1"/>
              <a:t>ойнамау</a:t>
            </a:r>
            <a:r>
              <a:rPr lang="ru-RU" sz="2000" dirty="0"/>
              <a:t>», </a:t>
            </a:r>
            <a:r>
              <a:rPr lang="ru-RU" sz="2000" dirty="0" err="1"/>
              <a:t>жағдай</a:t>
            </a:r>
            <a:r>
              <a:rPr lang="ru-RU" sz="2000" dirty="0"/>
              <a:t> мен </a:t>
            </a:r>
            <a:r>
              <a:rPr lang="ru-RU" sz="2000" dirty="0" err="1"/>
              <a:t>көңіл-күйге</a:t>
            </a:r>
            <a:r>
              <a:rPr lang="ru-RU" sz="2000" dirty="0"/>
              <a:t> </a:t>
            </a:r>
            <a:r>
              <a:rPr lang="ru-RU" sz="2000" dirty="0" err="1"/>
              <a:t>байланысты</a:t>
            </a:r>
            <a:r>
              <a:rPr lang="ru-RU" sz="2000" dirty="0"/>
              <a:t> </a:t>
            </a:r>
            <a:r>
              <a:rPr lang="ru-RU" sz="2000" dirty="0" err="1"/>
              <a:t>өзгеруге</a:t>
            </a:r>
            <a:r>
              <a:rPr lang="ru-RU" sz="2000" dirty="0"/>
              <a:t> </a:t>
            </a:r>
            <a:r>
              <a:rPr lang="ru-RU" sz="2000" dirty="0" err="1"/>
              <a:t>икемділігіңізді</a:t>
            </a:r>
            <a:r>
              <a:rPr lang="ru-RU" sz="2000" dirty="0"/>
              <a:t> </a:t>
            </a:r>
            <a:r>
              <a:rPr lang="ru-RU" sz="2000" dirty="0" err="1"/>
              <a:t>көрсетуіңіз</a:t>
            </a:r>
            <a:r>
              <a:rPr lang="ru-RU" sz="2000" dirty="0"/>
              <a:t> </a:t>
            </a:r>
            <a:r>
              <a:rPr lang="ru-RU" sz="2000" dirty="0" err="1"/>
              <a:t>керек</a:t>
            </a:r>
            <a:r>
              <a:rPr lang="ru-RU" sz="2000" dirty="0"/>
              <a:t>, </a:t>
            </a:r>
            <a:r>
              <a:rPr lang="ru-RU" sz="2000" dirty="0" err="1"/>
              <a:t>баланың</a:t>
            </a:r>
            <a:r>
              <a:rPr lang="ru-RU" sz="2000" dirty="0"/>
              <a:t> </a:t>
            </a:r>
            <a:r>
              <a:rPr lang="ru-RU" sz="2000" dirty="0" err="1"/>
              <a:t>пікіріне</a:t>
            </a:r>
            <a:r>
              <a:rPr lang="ru-RU" sz="2000" dirty="0"/>
              <a:t> </a:t>
            </a:r>
            <a:r>
              <a:rPr lang="ru-RU" sz="2000" dirty="0" err="1"/>
              <a:t>құлақ</a:t>
            </a:r>
            <a:r>
              <a:rPr lang="ru-RU" sz="2000" dirty="0"/>
              <a:t> асу, </a:t>
            </a:r>
            <a:r>
              <a:rPr lang="ru-RU" sz="2000" dirty="0" err="1"/>
              <a:t>оның</a:t>
            </a:r>
            <a:r>
              <a:rPr lang="ru-RU" sz="2000" dirty="0"/>
              <a:t> </a:t>
            </a:r>
            <a:r>
              <a:rPr lang="ru-RU" sz="2000" dirty="0" err="1"/>
              <a:t>тұлғасын</a:t>
            </a:r>
            <a:r>
              <a:rPr lang="ru-RU" sz="2000" dirty="0"/>
              <a:t> </a:t>
            </a:r>
            <a:r>
              <a:rPr lang="ru-RU" sz="2000" dirty="0" err="1"/>
              <a:t>құрметтеу</a:t>
            </a:r>
            <a:r>
              <a:rPr lang="ru-RU" sz="2000" dirty="0"/>
              <a:t> </a:t>
            </a:r>
            <a:r>
              <a:rPr lang="ru-RU" sz="2000" dirty="0" err="1"/>
              <a:t>керек</a:t>
            </a:r>
            <a:r>
              <a:rPr lang="ru-RU" sz="2000" dirty="0" smtClean="0"/>
              <a:t>.</a:t>
            </a:r>
          </a:p>
          <a:p>
            <a:pPr lvl="0"/>
            <a:endParaRPr lang="ru-RU" sz="2000" dirty="0"/>
          </a:p>
          <a:p>
            <a:pPr lvl="0"/>
            <a:r>
              <a:rPr lang="ru-RU" sz="2000" dirty="0" smtClean="0"/>
              <a:t>2. </a:t>
            </a:r>
            <a:r>
              <a:rPr lang="ru-RU" sz="2000" dirty="0" err="1" smtClean="0"/>
              <a:t>Ата-аналардың</a:t>
            </a:r>
            <a:r>
              <a:rPr lang="ru-RU" sz="2000" dirty="0" smtClean="0"/>
              <a:t> </a:t>
            </a:r>
            <a:r>
              <a:rPr lang="ru-RU" sz="2000" dirty="0" err="1"/>
              <a:t>бұйрық</a:t>
            </a:r>
            <a:r>
              <a:rPr lang="ru-RU" sz="2000" dirty="0"/>
              <a:t> </a:t>
            </a:r>
            <a:r>
              <a:rPr lang="ru-RU" sz="2000" dirty="0" err="1"/>
              <a:t>беріп</a:t>
            </a:r>
            <a:r>
              <a:rPr lang="ru-RU" sz="2000" dirty="0"/>
              <a:t>, </a:t>
            </a:r>
            <a:r>
              <a:rPr lang="ru-RU" sz="2000" dirty="0" err="1"/>
              <a:t>жетекшілік</a:t>
            </a:r>
            <a:r>
              <a:rPr lang="ru-RU" sz="2000" dirty="0"/>
              <a:t> </a:t>
            </a:r>
            <a:r>
              <a:rPr lang="ru-RU" sz="2000" dirty="0" err="1"/>
              <a:t>жасау</a:t>
            </a:r>
            <a:r>
              <a:rPr lang="ru-RU" sz="2000" dirty="0"/>
              <a:t> </a:t>
            </a:r>
            <a:r>
              <a:rPr lang="ru-RU" sz="2000" dirty="0" err="1"/>
              <a:t>уақыты</a:t>
            </a:r>
            <a:r>
              <a:rPr lang="ru-RU" sz="2000" dirty="0"/>
              <a:t> </a:t>
            </a:r>
            <a:r>
              <a:rPr lang="ru-RU" sz="2000" dirty="0" err="1"/>
              <a:t>әлдеқашан</a:t>
            </a:r>
            <a:r>
              <a:rPr lang="ru-RU" sz="2000" dirty="0"/>
              <a:t> </a:t>
            </a:r>
            <a:r>
              <a:rPr lang="ru-RU" sz="2000" dirty="0" err="1"/>
              <a:t>өтіп</a:t>
            </a:r>
            <a:r>
              <a:rPr lang="ru-RU" sz="2000" dirty="0"/>
              <a:t> </a:t>
            </a:r>
            <a:r>
              <a:rPr lang="ru-RU" sz="2000" dirty="0" err="1"/>
              <a:t>кетті</a:t>
            </a:r>
            <a:r>
              <a:rPr lang="ru-RU" sz="2000" dirty="0"/>
              <a:t>. </a:t>
            </a:r>
            <a:r>
              <a:rPr lang="ru-RU" sz="2000" dirty="0" err="1"/>
              <a:t>Сондықтан</a:t>
            </a:r>
            <a:r>
              <a:rPr lang="ru-RU" sz="2000" dirty="0"/>
              <a:t> </a:t>
            </a:r>
            <a:r>
              <a:rPr lang="ru-RU" sz="2000" dirty="0" err="1"/>
              <a:t>балаңызға</a:t>
            </a:r>
            <a:r>
              <a:rPr lang="ru-RU" sz="2000" dirty="0"/>
              <a:t> </a:t>
            </a:r>
            <a:r>
              <a:rPr lang="ru-RU" sz="2000" dirty="0" err="1"/>
              <a:t>айғайлап</a:t>
            </a:r>
            <a:r>
              <a:rPr lang="ru-RU" sz="2000" dirty="0"/>
              <a:t> </a:t>
            </a:r>
            <a:r>
              <a:rPr lang="ru-RU" sz="2000" dirty="0" err="1"/>
              <a:t>ұрысқаннан</a:t>
            </a:r>
            <a:r>
              <a:rPr lang="ru-RU" sz="2000" dirty="0"/>
              <a:t> </a:t>
            </a:r>
            <a:r>
              <a:rPr lang="ru-RU" sz="2000" dirty="0" err="1"/>
              <a:t>еш</a:t>
            </a:r>
            <a:r>
              <a:rPr lang="ru-RU" sz="2000" dirty="0"/>
              <a:t> </a:t>
            </a:r>
            <a:r>
              <a:rPr lang="ru-RU" sz="2000" dirty="0" err="1"/>
              <a:t>нәтиже</a:t>
            </a:r>
            <a:r>
              <a:rPr lang="ru-RU" sz="2000" dirty="0"/>
              <a:t> </a:t>
            </a:r>
            <a:r>
              <a:rPr lang="ru-RU" sz="2000" dirty="0" err="1"/>
              <a:t>шықпайды</a:t>
            </a:r>
            <a:r>
              <a:rPr lang="ru-RU" sz="2000" dirty="0"/>
              <a:t>. </a:t>
            </a:r>
            <a:r>
              <a:rPr lang="ru-RU" sz="2000" dirty="0" err="1"/>
              <a:t>Сіз</a:t>
            </a:r>
            <a:r>
              <a:rPr lang="ru-RU" sz="2000" dirty="0"/>
              <a:t> </a:t>
            </a:r>
            <a:r>
              <a:rPr lang="ru-RU" sz="2000" dirty="0" err="1"/>
              <a:t>жеңіліске</a:t>
            </a:r>
            <a:r>
              <a:rPr lang="ru-RU" sz="2000" dirty="0"/>
              <a:t> </a:t>
            </a:r>
            <a:r>
              <a:rPr lang="ru-RU" sz="2000" dirty="0" err="1"/>
              <a:t>ұшырайсыз</a:t>
            </a:r>
            <a:r>
              <a:rPr lang="ru-RU" sz="2000" dirty="0"/>
              <a:t>. </a:t>
            </a:r>
            <a:r>
              <a:rPr lang="ru-RU" sz="2000" dirty="0" err="1"/>
              <a:t>Оның</a:t>
            </a:r>
            <a:r>
              <a:rPr lang="ru-RU" sz="2000" dirty="0"/>
              <a:t> </a:t>
            </a:r>
            <a:r>
              <a:rPr lang="ru-RU" sz="2000" dirty="0" err="1"/>
              <a:t>орнына</a:t>
            </a:r>
            <a:r>
              <a:rPr lang="ru-RU" sz="2000" dirty="0"/>
              <a:t> </a:t>
            </a:r>
            <a:r>
              <a:rPr lang="ru-RU" sz="2000" dirty="0" err="1"/>
              <a:t>өзіңізді</a:t>
            </a:r>
            <a:r>
              <a:rPr lang="ru-RU" sz="2000" dirty="0"/>
              <a:t> </a:t>
            </a:r>
            <a:r>
              <a:rPr lang="ru-RU" sz="2000" dirty="0" err="1"/>
              <a:t>ұстамды</a:t>
            </a:r>
            <a:r>
              <a:rPr lang="ru-RU" sz="2000" dirty="0"/>
              <a:t>, </a:t>
            </a:r>
            <a:r>
              <a:rPr lang="ru-RU" sz="2000" dirty="0" err="1"/>
              <a:t>дәрежелі</a:t>
            </a:r>
            <a:r>
              <a:rPr lang="ru-RU" sz="2000" dirty="0"/>
              <a:t> </a:t>
            </a:r>
            <a:r>
              <a:rPr lang="ru-RU" sz="2000" dirty="0" err="1"/>
              <a:t>көрсетіп</a:t>
            </a:r>
            <a:r>
              <a:rPr lang="ru-RU" sz="2000" dirty="0"/>
              <a:t>, </a:t>
            </a:r>
            <a:r>
              <a:rPr lang="ru-RU" sz="2000" dirty="0" err="1"/>
              <a:t>нақты</a:t>
            </a:r>
            <a:r>
              <a:rPr lang="ru-RU" sz="2000" dirty="0"/>
              <a:t> </a:t>
            </a:r>
            <a:r>
              <a:rPr lang="ru-RU" sz="2000" dirty="0" err="1"/>
              <a:t>ісіңізбен</a:t>
            </a:r>
            <a:r>
              <a:rPr lang="ru-RU" sz="2000" dirty="0"/>
              <a:t> </a:t>
            </a:r>
            <a:r>
              <a:rPr lang="ru-RU" sz="2000" dirty="0" err="1"/>
              <a:t>ғана</a:t>
            </a:r>
            <a:r>
              <a:rPr lang="ru-RU" sz="2000" dirty="0"/>
              <a:t> </a:t>
            </a:r>
            <a:r>
              <a:rPr lang="ru-RU" sz="2000" dirty="0" err="1"/>
              <a:t>қарым-қатынасты</a:t>
            </a:r>
            <a:r>
              <a:rPr lang="ru-RU" sz="2000" dirty="0"/>
              <a:t> </a:t>
            </a:r>
            <a:r>
              <a:rPr lang="ru-RU" sz="2000" dirty="0" err="1"/>
              <a:t>орната</a:t>
            </a:r>
            <a:r>
              <a:rPr lang="ru-RU" sz="2000" dirty="0"/>
              <a:t> </a:t>
            </a:r>
            <a:r>
              <a:rPr lang="ru-RU" sz="2000" dirty="0" err="1"/>
              <a:t>аласыз</a:t>
            </a:r>
            <a:r>
              <a:rPr lang="ru-RU" sz="2000" dirty="0"/>
              <a:t>.</a:t>
            </a: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55576" y="332656"/>
            <a:ext cx="7488832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/>
              <a:t>Жасөспірімнің</a:t>
            </a:r>
            <a:r>
              <a:rPr lang="ru-RU" b="1" dirty="0"/>
              <a:t> «</a:t>
            </a:r>
            <a:r>
              <a:rPr lang="ru-RU" b="1" dirty="0" err="1"/>
              <a:t>жауына</a:t>
            </a:r>
            <a:r>
              <a:rPr lang="ru-RU" b="1" dirty="0"/>
              <a:t>» </a:t>
            </a:r>
            <a:r>
              <a:rPr lang="ru-RU" b="1" dirty="0" err="1"/>
              <a:t>айналмас</a:t>
            </a:r>
            <a:r>
              <a:rPr lang="ru-RU" b="1" dirty="0"/>
              <a:t> </a:t>
            </a:r>
            <a:r>
              <a:rPr lang="ru-RU" b="1" dirty="0" err="1"/>
              <a:t>үшін</a:t>
            </a:r>
            <a:r>
              <a:rPr lang="ru-RU" b="1" dirty="0"/>
              <a:t> </a:t>
            </a:r>
            <a:r>
              <a:rPr lang="ru-RU" b="1" dirty="0" err="1"/>
              <a:t>онымен</a:t>
            </a:r>
            <a:r>
              <a:rPr lang="ru-RU" b="1" dirty="0"/>
              <a:t> </a:t>
            </a:r>
            <a:r>
              <a:rPr lang="ru-RU" b="1" dirty="0" err="1"/>
              <a:t>қарым-қатынасыңыз</a:t>
            </a:r>
            <a:r>
              <a:rPr lang="ru-RU" b="1" dirty="0"/>
              <a:t> </a:t>
            </a:r>
            <a:r>
              <a:rPr lang="ru-RU" b="1" dirty="0" err="1"/>
              <a:t>қандай</a:t>
            </a:r>
            <a:r>
              <a:rPr lang="ru-RU" b="1" dirty="0"/>
              <a:t> болу </a:t>
            </a:r>
            <a:r>
              <a:rPr lang="ru-RU" b="1" dirty="0" err="1"/>
              <a:t>керек</a:t>
            </a:r>
            <a:r>
              <a:rPr lang="ru-RU" b="1" dirty="0"/>
              <a:t>?</a:t>
            </a:r>
            <a:endParaRPr lang="ru-RU" dirty="0"/>
          </a:p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6547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326292"/>
            <a:ext cx="7200800" cy="6182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AutoNum type="arabicPeriod" startAt="3"/>
              <a:tabLst>
                <a:tab pos="457200" algn="l"/>
              </a:tabLst>
            </a:pPr>
            <a:endParaRPr lang="ru-RU" sz="2000" dirty="0" smtClean="0"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AutoNum type="arabicPeriod" startAt="3"/>
              <a:tabLst>
                <a:tab pos="457200" algn="l"/>
              </a:tabLst>
            </a:pPr>
            <a:endParaRPr lang="ru-RU" sz="2000" dirty="0"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AutoNum type="arabicPeriod" startAt="3"/>
              <a:tabLst>
                <a:tab pos="457200" algn="l"/>
              </a:tabLst>
            </a:pPr>
            <a:r>
              <a:rPr lang="ru-RU" sz="2000" dirty="0" err="1" smtClean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Жасөспірімдік</a:t>
            </a:r>
            <a:r>
              <a:rPr lang="ru-RU" sz="2000" dirty="0" smtClean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жастың</a:t>
            </a:r>
            <a:r>
              <a:rPr lang="ru-RU" sz="20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20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ерекшелігі</a:t>
            </a:r>
            <a:r>
              <a:rPr lang="ru-RU" sz="20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өз</a:t>
            </a:r>
            <a:r>
              <a:rPr lang="ru-RU" sz="20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ісінің</a:t>
            </a:r>
            <a:r>
              <a:rPr lang="ru-RU" sz="20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дұрыстығын</a:t>
            </a:r>
            <a:r>
              <a:rPr lang="ru-RU" sz="20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дәлелдеу</a:t>
            </a:r>
            <a:r>
              <a:rPr lang="ru-RU" sz="20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sz="20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табылады</a:t>
            </a:r>
            <a:r>
              <a:rPr lang="ru-RU" sz="20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Оны </a:t>
            </a:r>
            <a:r>
              <a:rPr lang="ru-RU" sz="2000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түсіну</a:t>
            </a:r>
            <a:r>
              <a:rPr lang="ru-RU" sz="20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қиын</a:t>
            </a:r>
            <a:r>
              <a:rPr lang="ru-RU" sz="20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алайда</a:t>
            </a:r>
            <a:r>
              <a:rPr lang="ru-RU" sz="20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балаңызбен</a:t>
            </a:r>
            <a:r>
              <a:rPr lang="ru-RU" sz="20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бірге</a:t>
            </a:r>
            <a:r>
              <a:rPr lang="ru-RU" sz="20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тәуекелге</a:t>
            </a:r>
            <a:r>
              <a:rPr lang="ru-RU" sz="20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бел </a:t>
            </a:r>
            <a:r>
              <a:rPr lang="ru-RU" sz="2000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байлауға</a:t>
            </a:r>
            <a:r>
              <a:rPr lang="ru-RU" sz="20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тура </a:t>
            </a:r>
            <a:r>
              <a:rPr lang="ru-RU" sz="2000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келеді</a:t>
            </a:r>
            <a:r>
              <a:rPr lang="ru-RU" sz="20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Осылайша</a:t>
            </a:r>
            <a:r>
              <a:rPr lang="ru-RU" sz="20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оған</a:t>
            </a:r>
            <a:r>
              <a:rPr lang="ru-RU" sz="20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біршама</a:t>
            </a:r>
            <a:r>
              <a:rPr lang="ru-RU" sz="20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жақын</a:t>
            </a:r>
            <a:r>
              <a:rPr lang="ru-RU" sz="20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sz="20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өзіңіздің</a:t>
            </a:r>
            <a:r>
              <a:rPr lang="ru-RU" sz="20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тапқырлығыңызды</a:t>
            </a:r>
            <a:r>
              <a:rPr lang="ru-RU" sz="20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көрсетесіз</a:t>
            </a:r>
            <a:r>
              <a:rPr lang="ru-RU" sz="2000" dirty="0" smtClean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AutoNum type="arabicPeriod" startAt="3"/>
              <a:tabLst>
                <a:tab pos="457200" algn="l"/>
              </a:tabLst>
            </a:pP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sz="2000" dirty="0" smtClean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000" dirty="0" err="1" smtClean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Әзіл</a:t>
            </a:r>
            <a:r>
              <a:rPr lang="ru-RU" sz="2000" dirty="0" smtClean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мен </a:t>
            </a:r>
            <a:r>
              <a:rPr lang="ru-RU" sz="2000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оптимистік</a:t>
            </a:r>
            <a:r>
              <a:rPr lang="ru-RU" sz="20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сезімді</a:t>
            </a:r>
            <a:r>
              <a:rPr lang="ru-RU" sz="20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ұмытпаған</a:t>
            </a:r>
            <a:r>
              <a:rPr lang="ru-RU" sz="20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дұрыс</a:t>
            </a:r>
            <a:r>
              <a:rPr lang="ru-RU" sz="20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Жасөспірім</a:t>
            </a:r>
            <a:r>
              <a:rPr lang="ru-RU" sz="20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басынан</a:t>
            </a:r>
            <a:r>
              <a:rPr lang="ru-RU" sz="20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өткен</a:t>
            </a:r>
            <a:r>
              <a:rPr lang="ru-RU" sz="20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оқиғаның</a:t>
            </a:r>
            <a:r>
              <a:rPr lang="ru-RU" sz="20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бәрінде</a:t>
            </a:r>
            <a:r>
              <a:rPr lang="ru-RU" sz="20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трагедияның</a:t>
            </a:r>
            <a:r>
              <a:rPr lang="ru-RU" sz="20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үлесі</a:t>
            </a:r>
            <a:r>
              <a:rPr lang="ru-RU" sz="20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бар </a:t>
            </a:r>
            <a:r>
              <a:rPr lang="ru-RU" sz="2000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sz="20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ойлайды</a:t>
            </a:r>
            <a:r>
              <a:rPr lang="ru-RU" sz="20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Сондықтан</a:t>
            </a:r>
            <a:r>
              <a:rPr lang="ru-RU" sz="20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20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жерде</a:t>
            </a:r>
            <a:r>
              <a:rPr lang="ru-RU" sz="20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сіздің</a:t>
            </a:r>
            <a:r>
              <a:rPr lang="ru-RU" sz="20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тарапыңыздан</a:t>
            </a:r>
            <a:r>
              <a:rPr lang="ru-RU" sz="20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әзілдеу</a:t>
            </a:r>
            <a:r>
              <a:rPr lang="ru-RU" sz="20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көмекке</a:t>
            </a:r>
            <a:r>
              <a:rPr lang="ru-RU" sz="20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келеді</a:t>
            </a:r>
            <a:r>
              <a:rPr lang="ru-RU" sz="20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Алайда</a:t>
            </a:r>
            <a:r>
              <a:rPr lang="ru-RU" sz="20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баланың</a:t>
            </a:r>
            <a:r>
              <a:rPr lang="ru-RU" sz="20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сезіміне</a:t>
            </a:r>
            <a:r>
              <a:rPr lang="ru-RU" sz="20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күлудің</a:t>
            </a:r>
            <a:r>
              <a:rPr lang="ru-RU" sz="20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еш</a:t>
            </a:r>
            <a:r>
              <a:rPr lang="ru-RU" sz="20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қажеті</a:t>
            </a:r>
            <a:r>
              <a:rPr lang="ru-RU" sz="20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жоқ</a:t>
            </a:r>
            <a:r>
              <a:rPr lang="ru-RU" sz="20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әзіл</a:t>
            </a:r>
            <a:r>
              <a:rPr lang="ru-RU" sz="20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сол</a:t>
            </a:r>
            <a:r>
              <a:rPr lang="ru-RU" sz="20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қалыптасқан</a:t>
            </a:r>
            <a:r>
              <a:rPr lang="ru-RU" sz="20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жағдайдың</a:t>
            </a:r>
            <a:r>
              <a:rPr lang="ru-RU" sz="20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өзіне</a:t>
            </a:r>
            <a:r>
              <a:rPr lang="ru-RU" sz="20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бағытталуы</a:t>
            </a:r>
            <a:r>
              <a:rPr lang="ru-RU" sz="20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20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dirty="0"/>
          </a:p>
        </p:txBody>
      </p:sp>
      <p:pic>
        <p:nvPicPr>
          <p:cNvPr id="1029" name="Рисунок 1" descr="http://www.kyzdaralemi.kz/images/stories/1/1/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16632"/>
            <a:ext cx="1676400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41595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332656"/>
            <a:ext cx="7416824" cy="6182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kk-KZ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Қорытынды сөз: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Қатты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тәртiп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көрсе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бала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күнiнде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Өнерiмен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қуантады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түбiнде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Бала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ненi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бiлсе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жастан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ұядан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Өле-өлгенше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соны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таныр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қиядан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Өнер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бiлiм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берем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десең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басынан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Бер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оқуға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балаларды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жасынан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Ата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анадан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өсiп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ұрпақ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тараған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Жақсы-жаман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болса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бала –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соларда</a:t>
            </a:r>
            <a:r>
              <a:rPr lang="ru-RU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деп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ХI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ғасырда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Жүсiп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Баласағұн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айтқандай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ата-аналар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балаларының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жеке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ерекшелiктерiн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жас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күннен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танып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соған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қарай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бағыт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бағдар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тәрбие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берудiң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маңызы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ерекше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Ата-ана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балаларына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жақсы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тәрбие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беруде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қоғам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алдында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жауапты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Сыйластық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түсiнiстiк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үлкен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жауапкершiлiк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сезiмдерi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бар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отбасы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бақытты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отбасы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Бақытты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отбасында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ғана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ата-ана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олардың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балаларының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өзара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қатынасы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мазмұнды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берiлген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тәрбие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сiңiмдi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негiздi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964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764705"/>
            <a:ext cx="7595003" cy="5094094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err="1"/>
              <a:t>Міндеті</a:t>
            </a:r>
            <a:r>
              <a:rPr lang="ru-RU" sz="2800" dirty="0" smtClean="0"/>
              <a:t>:  </a:t>
            </a:r>
            <a:r>
              <a:rPr lang="ru-RU" sz="2800" dirty="0"/>
              <a:t>бала </a:t>
            </a:r>
            <a:r>
              <a:rPr lang="ru-RU" sz="2800" dirty="0" err="1"/>
              <a:t>өміріндегі</a:t>
            </a:r>
            <a:r>
              <a:rPr lang="ru-RU" sz="2800" dirty="0"/>
              <a:t> </a:t>
            </a:r>
            <a:r>
              <a:rPr lang="ru-RU" sz="2800" dirty="0" err="1"/>
              <a:t>физиологиялық</a:t>
            </a:r>
            <a:r>
              <a:rPr lang="ru-RU" sz="2800" dirty="0"/>
              <a:t> </a:t>
            </a:r>
            <a:r>
              <a:rPr lang="ru-RU" sz="2800" dirty="0" err="1"/>
              <a:t>және</a:t>
            </a:r>
            <a:r>
              <a:rPr lang="ru-RU" sz="2800" dirty="0"/>
              <a:t> </a:t>
            </a:r>
            <a:r>
              <a:rPr lang="ru-RU" sz="2800" dirty="0" err="1"/>
              <a:t>психологиялық</a:t>
            </a:r>
            <a:r>
              <a:rPr lang="ru-RU" sz="2800" dirty="0"/>
              <a:t> </a:t>
            </a:r>
            <a:r>
              <a:rPr lang="ru-RU" sz="2800" dirty="0" err="1"/>
              <a:t>өзгерістердің</a:t>
            </a:r>
            <a:r>
              <a:rPr lang="ru-RU" sz="2800" dirty="0"/>
              <a:t> </a:t>
            </a:r>
            <a:r>
              <a:rPr lang="ru-RU" sz="2800" dirty="0" err="1"/>
              <a:t>мәнін</a:t>
            </a:r>
            <a:r>
              <a:rPr lang="ru-RU" sz="2800" dirty="0"/>
              <a:t> </a:t>
            </a:r>
            <a:r>
              <a:rPr lang="ru-RU" sz="2800" dirty="0" err="1"/>
              <a:t>түсіну</a:t>
            </a:r>
            <a:r>
              <a:rPr lang="ru-RU" sz="2800" dirty="0"/>
              <a:t>, </a:t>
            </a:r>
            <a:r>
              <a:rPr lang="ru-RU" sz="2800" dirty="0" err="1"/>
              <a:t>ата</a:t>
            </a:r>
            <a:r>
              <a:rPr lang="ru-RU" sz="2800" dirty="0"/>
              <a:t> –</a:t>
            </a:r>
            <a:r>
              <a:rPr lang="ru-RU" sz="2800" dirty="0" err="1"/>
              <a:t>аналарға</a:t>
            </a:r>
            <a:r>
              <a:rPr lang="ru-RU" sz="2800" dirty="0"/>
              <a:t> </a:t>
            </a:r>
            <a:r>
              <a:rPr lang="ru-RU" sz="2800" dirty="0" err="1"/>
              <a:t>көмек</a:t>
            </a:r>
            <a:r>
              <a:rPr lang="ru-RU" sz="2800" dirty="0"/>
              <a:t> беру, </a:t>
            </a:r>
            <a:r>
              <a:rPr lang="ru-RU" sz="2800" dirty="0" err="1"/>
              <a:t>олардың</a:t>
            </a:r>
            <a:r>
              <a:rPr lang="ru-RU" sz="2800" dirty="0"/>
              <a:t> </a:t>
            </a:r>
            <a:r>
              <a:rPr lang="ru-RU" sz="2800" dirty="0" err="1"/>
              <a:t>назарын</a:t>
            </a:r>
            <a:r>
              <a:rPr lang="ru-RU" sz="2800" dirty="0"/>
              <a:t> </a:t>
            </a:r>
            <a:r>
              <a:rPr lang="ru-RU" sz="2800" dirty="0" err="1"/>
              <a:t>балалардың</a:t>
            </a:r>
            <a:r>
              <a:rPr lang="ru-RU" sz="2800" dirty="0"/>
              <a:t> </a:t>
            </a:r>
            <a:r>
              <a:rPr lang="ru-RU" sz="2800" dirty="0" err="1"/>
              <a:t>іс</a:t>
            </a:r>
            <a:r>
              <a:rPr lang="ru-RU" sz="2800" dirty="0"/>
              <a:t> –</a:t>
            </a:r>
            <a:r>
              <a:rPr lang="ru-RU" sz="2800" dirty="0" err="1"/>
              <a:t>әрекетіне</a:t>
            </a:r>
            <a:r>
              <a:rPr lang="ru-RU" sz="2800" dirty="0"/>
              <a:t> </a:t>
            </a:r>
            <a:r>
              <a:rPr lang="ru-RU" sz="2800" dirty="0" err="1"/>
              <a:t>аудару</a:t>
            </a:r>
            <a:r>
              <a:rPr lang="ru-RU" sz="2800" dirty="0"/>
              <a:t>;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0182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7125112" cy="5670158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   </a:t>
            </a:r>
            <a:r>
              <a:rPr lang="ru-RU" sz="2800" b="1" dirty="0" err="1" smtClean="0"/>
              <a:t>Жасөспірім</a:t>
            </a:r>
            <a:r>
              <a:rPr lang="ru-RU" sz="2800" b="1" dirty="0" smtClean="0"/>
              <a:t> </a:t>
            </a:r>
            <a:r>
              <a:rPr lang="ru-RU" sz="2800" b="1" dirty="0"/>
              <a:t>— </a:t>
            </a:r>
            <a:r>
              <a:rPr lang="ru-RU" sz="2800" b="1" dirty="0" err="1"/>
              <a:t>жас</a:t>
            </a:r>
            <a:r>
              <a:rPr lang="ru-RU" sz="2800" b="1" dirty="0"/>
              <a:t> </a:t>
            </a:r>
            <a:r>
              <a:rPr lang="ru-RU" sz="2800" b="1" dirty="0" err="1"/>
              <a:t>баланың</a:t>
            </a:r>
            <a:r>
              <a:rPr lang="ru-RU" sz="2800" b="1" dirty="0"/>
              <a:t> </a:t>
            </a:r>
            <a:r>
              <a:rPr lang="ru-RU" sz="2800" b="1" dirty="0" err="1"/>
              <a:t>ере­сек</a:t>
            </a:r>
            <a:r>
              <a:rPr lang="ru-RU" sz="2800" b="1" dirty="0"/>
              <a:t> </a:t>
            </a:r>
            <a:r>
              <a:rPr lang="ru-RU" sz="2800" b="1" dirty="0" err="1"/>
              <a:t>болған</a:t>
            </a:r>
            <a:r>
              <a:rPr lang="ru-RU" sz="2800" b="1" dirty="0"/>
              <a:t> </a:t>
            </a:r>
            <a:r>
              <a:rPr lang="ru-RU" sz="2800" b="1" dirty="0" err="1"/>
              <a:t>жылдары</a:t>
            </a:r>
            <a:r>
              <a:rPr lang="ru-RU" sz="2800" b="1" dirty="0"/>
              <a:t>. </a:t>
            </a:r>
            <a:r>
              <a:rPr lang="ru-RU" sz="2800" b="1" dirty="0" err="1"/>
              <a:t>Яғни</a:t>
            </a:r>
            <a:r>
              <a:rPr lang="ru-RU" sz="2800" b="1" dirty="0"/>
              <a:t>, 13 пен 18 </a:t>
            </a:r>
            <a:r>
              <a:rPr lang="ru-RU" sz="2800" b="1" dirty="0" err="1"/>
              <a:t>жастың</a:t>
            </a:r>
            <a:r>
              <a:rPr lang="ru-RU" sz="2800" b="1" dirty="0"/>
              <a:t> </a:t>
            </a:r>
            <a:r>
              <a:rPr lang="ru-RU" sz="2800" b="1" dirty="0" err="1"/>
              <a:t>арасындағы</a:t>
            </a:r>
            <a:r>
              <a:rPr lang="ru-RU" sz="2800" b="1" dirty="0"/>
              <a:t> </a:t>
            </a:r>
            <a:r>
              <a:rPr lang="ru-RU" sz="2800" b="1" dirty="0" err="1"/>
              <a:t>жеткіншек</a:t>
            </a:r>
            <a:r>
              <a:rPr lang="ru-RU" sz="2800" b="1" dirty="0"/>
              <a:t>. Осы </a:t>
            </a:r>
            <a:r>
              <a:rPr lang="ru-RU" sz="2800" b="1" dirty="0" err="1"/>
              <a:t>жас</a:t>
            </a:r>
            <a:r>
              <a:rPr lang="ru-RU" sz="2800" b="1" dirty="0"/>
              <a:t> </a:t>
            </a:r>
            <a:r>
              <a:rPr lang="ru-RU" sz="2800" b="1" dirty="0" err="1"/>
              <a:t>аралығында</a:t>
            </a:r>
            <a:r>
              <a:rPr lang="ru-RU" sz="2800" b="1" dirty="0"/>
              <a:t> бала </a:t>
            </a:r>
            <a:r>
              <a:rPr lang="ru-RU" sz="2800" b="1" dirty="0" err="1"/>
              <a:t>құбылмалы</a:t>
            </a:r>
            <a:r>
              <a:rPr lang="ru-RU" sz="2800" b="1" dirty="0"/>
              <a:t> </a:t>
            </a:r>
            <a:r>
              <a:rPr lang="ru-RU" sz="2800" b="1" dirty="0" err="1"/>
              <a:t>күй</a:t>
            </a:r>
            <a:r>
              <a:rPr lang="ru-RU" sz="2800" b="1" dirty="0"/>
              <a:t> </a:t>
            </a:r>
            <a:r>
              <a:rPr lang="ru-RU" sz="2800" b="1" dirty="0" err="1"/>
              <a:t>кешіп</a:t>
            </a:r>
            <a:r>
              <a:rPr lang="ru-RU" sz="2800" b="1" dirty="0"/>
              <a:t>, </a:t>
            </a:r>
            <a:r>
              <a:rPr lang="ru-RU" sz="2800" b="1" dirty="0" err="1"/>
              <a:t>белгілі</a:t>
            </a:r>
            <a:r>
              <a:rPr lang="ru-RU" sz="2800" b="1" dirty="0"/>
              <a:t> </a:t>
            </a:r>
            <a:r>
              <a:rPr lang="ru-RU" sz="2800" b="1" dirty="0" err="1"/>
              <a:t>бір</a:t>
            </a:r>
            <a:r>
              <a:rPr lang="ru-RU" sz="2800" b="1" dirty="0"/>
              <a:t> </a:t>
            </a:r>
            <a:r>
              <a:rPr lang="ru-RU" sz="2800" b="1" dirty="0" err="1"/>
              <a:t>таңдауларға</a:t>
            </a:r>
            <a:r>
              <a:rPr lang="ru-RU" sz="2800" b="1" dirty="0"/>
              <a:t> бас </a:t>
            </a:r>
            <a:r>
              <a:rPr lang="ru-RU" sz="2800" b="1" dirty="0" err="1"/>
              <a:t>ұрады</a:t>
            </a:r>
            <a:r>
              <a:rPr lang="ru-RU" sz="2800" b="1" dirty="0"/>
              <a:t>. </a:t>
            </a:r>
            <a:r>
              <a:rPr lang="ru-RU" sz="2800" b="1" dirty="0" err="1"/>
              <a:t>Мінез-құлқы</a:t>
            </a:r>
            <a:r>
              <a:rPr lang="ru-RU" sz="2800" b="1" dirty="0"/>
              <a:t> </a:t>
            </a:r>
            <a:r>
              <a:rPr lang="ru-RU" sz="2800" b="1" dirty="0" err="1"/>
              <a:t>құбылып</a:t>
            </a:r>
            <a:r>
              <a:rPr lang="ru-RU" sz="2800" b="1" dirty="0"/>
              <a:t>, </a:t>
            </a:r>
            <a:r>
              <a:rPr lang="ru-RU" sz="2800" b="1" dirty="0" err="1"/>
              <a:t>психологиясы</a:t>
            </a:r>
            <a:r>
              <a:rPr lang="ru-RU" sz="2800" b="1" dirty="0"/>
              <a:t> </a:t>
            </a:r>
            <a:r>
              <a:rPr lang="ru-RU" sz="2800" b="1" dirty="0" err="1"/>
              <a:t>өзгере</a:t>
            </a:r>
            <a:r>
              <a:rPr lang="ru-RU" sz="2800" b="1" dirty="0"/>
              <a:t> </a:t>
            </a:r>
            <a:r>
              <a:rPr lang="ru-RU" sz="2800" b="1" dirty="0" err="1"/>
              <a:t>бастайды</a:t>
            </a:r>
            <a:r>
              <a:rPr lang="ru-RU" sz="2800" b="1" dirty="0"/>
              <a:t>. </a:t>
            </a:r>
            <a:r>
              <a:rPr lang="ru-RU" sz="2800" b="1" dirty="0" err="1"/>
              <a:t>Мұны</a:t>
            </a:r>
            <a:r>
              <a:rPr lang="ru-RU" sz="2800" b="1" dirty="0"/>
              <a:t> «</a:t>
            </a:r>
            <a:r>
              <a:rPr lang="ru-RU" sz="2800" b="1" dirty="0" err="1"/>
              <a:t>жасөспірімдік</a:t>
            </a:r>
            <a:r>
              <a:rPr lang="ru-RU" sz="2800" b="1" dirty="0"/>
              <a:t> </a:t>
            </a:r>
            <a:r>
              <a:rPr lang="ru-RU" sz="2800" b="1" dirty="0" err="1"/>
              <a:t>дағдарыс</a:t>
            </a:r>
            <a:r>
              <a:rPr lang="ru-RU" sz="2800" b="1" dirty="0"/>
              <a:t>» </a:t>
            </a:r>
            <a:r>
              <a:rPr lang="ru-RU" sz="2800" b="1" dirty="0" err="1"/>
              <a:t>немесе</a:t>
            </a:r>
            <a:r>
              <a:rPr lang="ru-RU" sz="2800" b="1" dirty="0"/>
              <a:t> «</a:t>
            </a:r>
            <a:r>
              <a:rPr lang="ru-RU" sz="2800" b="1" dirty="0" err="1"/>
              <a:t>Өтпелі</a:t>
            </a:r>
            <a:r>
              <a:rPr lang="ru-RU" sz="2800" b="1" dirty="0"/>
              <a:t> </a:t>
            </a:r>
            <a:r>
              <a:rPr lang="ru-RU" sz="2800" b="1" dirty="0" err="1"/>
              <a:t>кезең</a:t>
            </a:r>
            <a:r>
              <a:rPr lang="ru-RU" sz="2800" b="1" dirty="0"/>
              <a:t>» </a:t>
            </a:r>
            <a:r>
              <a:rPr lang="ru-RU" sz="2800" b="1" dirty="0" err="1"/>
              <a:t>дейді</a:t>
            </a:r>
            <a:r>
              <a:rPr lang="ru-RU" sz="2800" b="1" dirty="0"/>
              <a:t>.</a:t>
            </a:r>
            <a:endParaRPr lang="ru-RU" sz="2800" dirty="0"/>
          </a:p>
          <a:p>
            <a:endParaRPr lang="ru-RU" sz="2000" b="1" dirty="0"/>
          </a:p>
        </p:txBody>
      </p:sp>
      <p:pic>
        <p:nvPicPr>
          <p:cNvPr id="2050" name="Picture 2" descr="C:\Users\Asus\Desktop\семья\images (1)4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875" y="34636"/>
            <a:ext cx="1762125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9699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ройная стрелка влево/вправо/вверх 2"/>
          <p:cNvSpPr/>
          <p:nvPr/>
        </p:nvSpPr>
        <p:spPr>
          <a:xfrm>
            <a:off x="2880320" y="1412776"/>
            <a:ext cx="2880320" cy="648072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80320" y="332656"/>
            <a:ext cx="2915816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dirty="0" smtClean="0"/>
              <a:t>Оқушы</a:t>
            </a:r>
            <a:endParaRPr lang="ru-RU" sz="24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7544" y="1340768"/>
            <a:ext cx="2412776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dirty="0" smtClean="0"/>
              <a:t>Мұғалім</a:t>
            </a:r>
            <a:endParaRPr lang="ru-RU" sz="24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831632" y="1268760"/>
            <a:ext cx="2341784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dirty="0" smtClean="0"/>
              <a:t>Ата - ана</a:t>
            </a:r>
            <a:endParaRPr lang="ru-RU" sz="2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3140968"/>
            <a:ext cx="741682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sz="2000" dirty="0" err="1" smtClean="0"/>
              <a:t>Осынау</a:t>
            </a:r>
            <a:r>
              <a:rPr lang="ru-RU" sz="2000" dirty="0" smtClean="0"/>
              <a:t> </a:t>
            </a:r>
            <a:r>
              <a:rPr lang="ru-RU" sz="2000" dirty="0" err="1"/>
              <a:t>өтпелі</a:t>
            </a:r>
            <a:r>
              <a:rPr lang="ru-RU" sz="2000" dirty="0"/>
              <a:t> </a:t>
            </a:r>
            <a:r>
              <a:rPr lang="ru-RU" sz="2000" dirty="0" err="1"/>
              <a:t>кезеңде</a:t>
            </a:r>
            <a:r>
              <a:rPr lang="ru-RU" sz="2000" dirty="0"/>
              <a:t> </a:t>
            </a:r>
            <a:r>
              <a:rPr lang="ru-RU" sz="2000" dirty="0" err="1"/>
              <a:t>жасөс­пірімнің</a:t>
            </a:r>
            <a:r>
              <a:rPr lang="ru-RU" sz="2000" dirty="0"/>
              <a:t> </a:t>
            </a:r>
            <a:r>
              <a:rPr lang="ru-RU" sz="2000" dirty="0" err="1"/>
              <a:t>алдынан</a:t>
            </a:r>
            <a:r>
              <a:rPr lang="ru-RU" sz="2000" dirty="0"/>
              <a:t> </a:t>
            </a:r>
            <a:r>
              <a:rPr lang="ru-RU" sz="2000" dirty="0" err="1"/>
              <a:t>көптеген</a:t>
            </a:r>
            <a:r>
              <a:rPr lang="ru-RU" sz="2000" dirty="0"/>
              <a:t> </a:t>
            </a:r>
            <a:r>
              <a:rPr lang="ru-RU" sz="2000" dirty="0" err="1"/>
              <a:t>таң­дау­лар</a:t>
            </a:r>
            <a:r>
              <a:rPr lang="ru-RU" sz="2000" dirty="0"/>
              <a:t> </a:t>
            </a:r>
            <a:r>
              <a:rPr lang="ru-RU" sz="2000" dirty="0" err="1"/>
              <a:t>шығады</a:t>
            </a:r>
            <a:r>
              <a:rPr lang="ru-RU" sz="2000" dirty="0"/>
              <a:t>. </a:t>
            </a:r>
            <a:r>
              <a:rPr lang="ru-RU" sz="2000" dirty="0" err="1"/>
              <a:t>Дос</a:t>
            </a:r>
            <a:r>
              <a:rPr lang="ru-RU" sz="2000" dirty="0"/>
              <a:t> </a:t>
            </a:r>
            <a:r>
              <a:rPr lang="ru-RU" sz="2000" dirty="0" err="1"/>
              <a:t>таңдау</a:t>
            </a:r>
            <a:r>
              <a:rPr lang="ru-RU" sz="2000" dirty="0"/>
              <a:t>, </a:t>
            </a:r>
            <a:r>
              <a:rPr lang="ru-RU" sz="2000" dirty="0" err="1"/>
              <a:t>жол</a:t>
            </a:r>
            <a:r>
              <a:rPr lang="ru-RU" sz="2000" dirty="0"/>
              <a:t> </a:t>
            </a:r>
            <a:r>
              <a:rPr lang="ru-RU" sz="2000" dirty="0" err="1"/>
              <a:t>таңдау</a:t>
            </a:r>
            <a:r>
              <a:rPr lang="ru-RU" sz="2000" dirty="0"/>
              <a:t>, </a:t>
            </a:r>
            <a:r>
              <a:rPr lang="ru-RU" sz="2000" dirty="0" err="1"/>
              <a:t>мамандық</a:t>
            </a:r>
            <a:r>
              <a:rPr lang="ru-RU" sz="2000" dirty="0"/>
              <a:t> </a:t>
            </a:r>
            <a:r>
              <a:rPr lang="ru-RU" sz="2000" dirty="0" err="1"/>
              <a:t>таңдау</a:t>
            </a:r>
            <a:r>
              <a:rPr lang="ru-RU" sz="2000" dirty="0"/>
              <a:t>, </a:t>
            </a:r>
            <a:r>
              <a:rPr lang="ru-RU" sz="2000" dirty="0" err="1"/>
              <a:t>міне­зін</a:t>
            </a:r>
            <a:r>
              <a:rPr lang="ru-RU" sz="2000" dirty="0"/>
              <a:t> </a:t>
            </a:r>
            <a:r>
              <a:rPr lang="ru-RU" sz="2000" dirty="0" err="1"/>
              <a:t>қалыптастыру</a:t>
            </a:r>
            <a:r>
              <a:rPr lang="ru-RU" sz="2000" dirty="0"/>
              <a:t> </a:t>
            </a:r>
            <a:r>
              <a:rPr lang="ru-RU" sz="2000" dirty="0" err="1"/>
              <a:t>секілді</a:t>
            </a:r>
            <a:r>
              <a:rPr lang="ru-RU" sz="2000" dirty="0"/>
              <a:t> </a:t>
            </a:r>
            <a:r>
              <a:rPr lang="ru-RU" sz="2000" dirty="0" err="1"/>
              <a:t>таңдауларды</a:t>
            </a:r>
            <a:r>
              <a:rPr lang="ru-RU" sz="2000" dirty="0"/>
              <a:t> </a:t>
            </a:r>
            <a:r>
              <a:rPr lang="ru-RU" sz="2000" dirty="0" err="1"/>
              <a:t>басынан</a:t>
            </a:r>
            <a:r>
              <a:rPr lang="ru-RU" sz="2000" dirty="0"/>
              <a:t> </a:t>
            </a:r>
            <a:r>
              <a:rPr lang="ru-RU" sz="2000" dirty="0" err="1"/>
              <a:t>кешеді</a:t>
            </a:r>
            <a:r>
              <a:rPr lang="ru-RU" sz="2000" dirty="0"/>
              <a:t>. </a:t>
            </a:r>
            <a:r>
              <a:rPr lang="ru-RU" sz="2000" dirty="0" err="1"/>
              <a:t>Осылар­дың</a:t>
            </a:r>
            <a:r>
              <a:rPr lang="ru-RU" sz="2000" dirty="0"/>
              <a:t> </a:t>
            </a:r>
            <a:r>
              <a:rPr lang="ru-RU" sz="2000" dirty="0" err="1"/>
              <a:t>барлығында</a:t>
            </a:r>
            <a:r>
              <a:rPr lang="ru-RU" sz="2000" dirty="0"/>
              <a:t> </a:t>
            </a:r>
            <a:r>
              <a:rPr lang="ru-RU" sz="2000" dirty="0" err="1"/>
              <a:t>жасөспірімге</a:t>
            </a:r>
            <a:r>
              <a:rPr lang="ru-RU" sz="2000" dirty="0"/>
              <a:t> </a:t>
            </a:r>
            <a:r>
              <a:rPr lang="ru-RU" sz="2000" dirty="0" err="1"/>
              <a:t>ақыл-кеңес</a:t>
            </a:r>
            <a:r>
              <a:rPr lang="ru-RU" sz="2000" dirty="0"/>
              <a:t> </a:t>
            </a:r>
            <a:r>
              <a:rPr lang="ru-RU" sz="2000" dirty="0" err="1"/>
              <a:t>айтатын</a:t>
            </a:r>
            <a:r>
              <a:rPr lang="ru-RU" sz="2000" dirty="0"/>
              <a:t> </a:t>
            </a:r>
            <a:r>
              <a:rPr lang="ru-RU" sz="2000" dirty="0" err="1"/>
              <a:t>ата-анасы­ның</a:t>
            </a:r>
            <a:r>
              <a:rPr lang="ru-RU" sz="2000" dirty="0"/>
              <a:t>, </a:t>
            </a:r>
            <a:r>
              <a:rPr lang="ru-RU" sz="2000" dirty="0" err="1"/>
              <a:t>мұғалімнің</a:t>
            </a:r>
            <a:r>
              <a:rPr lang="ru-RU" sz="2000" dirty="0"/>
              <a:t> </a:t>
            </a:r>
            <a:r>
              <a:rPr lang="ru-RU" sz="2000" dirty="0" err="1"/>
              <a:t>немесе</a:t>
            </a:r>
            <a:r>
              <a:rPr lang="ru-RU" sz="2000" dirty="0"/>
              <a:t> </a:t>
            </a:r>
            <a:r>
              <a:rPr lang="ru-RU" sz="2000" dirty="0" err="1"/>
              <a:t>айнала­сындағылардың</a:t>
            </a:r>
            <a:r>
              <a:rPr lang="ru-RU" sz="2000" dirty="0"/>
              <a:t> </a:t>
            </a:r>
            <a:r>
              <a:rPr lang="ru-RU" sz="2000" dirty="0" err="1"/>
              <a:t>көмегі</a:t>
            </a:r>
            <a:r>
              <a:rPr lang="ru-RU" sz="2000" dirty="0"/>
              <a:t> </a:t>
            </a:r>
            <a:r>
              <a:rPr lang="ru-RU" sz="2000" dirty="0" err="1"/>
              <a:t>міндетті</a:t>
            </a:r>
            <a:r>
              <a:rPr lang="ru-RU" sz="2000" dirty="0"/>
              <a:t> </a:t>
            </a:r>
            <a:r>
              <a:rPr lang="ru-RU" sz="2000" dirty="0" err="1"/>
              <a:t>түрде</a:t>
            </a:r>
            <a:r>
              <a:rPr lang="ru-RU" sz="2000" dirty="0"/>
              <a:t> </a:t>
            </a:r>
            <a:r>
              <a:rPr lang="ru-RU" sz="2000" dirty="0" err="1"/>
              <a:t>қажет</a:t>
            </a:r>
            <a:r>
              <a:rPr lang="ru-RU" sz="2000" dirty="0"/>
              <a:t>. </a:t>
            </a:r>
            <a:r>
              <a:rPr lang="ru-RU" sz="2000" dirty="0" err="1"/>
              <a:t>Арман</a:t>
            </a:r>
            <a:r>
              <a:rPr lang="ru-RU" sz="2000" dirty="0"/>
              <a:t> – </a:t>
            </a:r>
            <a:r>
              <a:rPr lang="ru-RU" sz="2000" dirty="0" err="1"/>
              <a:t>ойын</a:t>
            </a:r>
            <a:r>
              <a:rPr lang="ru-RU" sz="2000" dirty="0"/>
              <a:t> </a:t>
            </a:r>
            <a:r>
              <a:rPr lang="ru-RU" sz="2000" dirty="0" err="1"/>
              <a:t>бөлісіп</a:t>
            </a:r>
            <a:r>
              <a:rPr lang="ru-RU" sz="2000" dirty="0"/>
              <a:t>, сыр </a:t>
            </a:r>
            <a:r>
              <a:rPr lang="ru-RU" sz="2000" dirty="0" err="1"/>
              <a:t>шертісетін</a:t>
            </a:r>
            <a:r>
              <a:rPr lang="ru-RU" sz="2000" dirty="0"/>
              <a:t> </a:t>
            </a:r>
            <a:r>
              <a:rPr lang="ru-RU" sz="2000" dirty="0" err="1"/>
              <a:t>жан</a:t>
            </a:r>
            <a:r>
              <a:rPr lang="ru-RU" sz="2000" dirty="0"/>
              <a:t> </a:t>
            </a:r>
            <a:r>
              <a:rPr lang="ru-RU" sz="2000" dirty="0" err="1"/>
              <a:t>табылмаған</a:t>
            </a:r>
            <a:r>
              <a:rPr lang="ru-RU" sz="2000" dirty="0"/>
              <a:t> </a:t>
            </a:r>
            <a:r>
              <a:rPr lang="ru-RU" sz="2000" dirty="0" err="1"/>
              <a:t>жағдайда</a:t>
            </a:r>
            <a:r>
              <a:rPr lang="ru-RU" sz="2000" dirty="0"/>
              <a:t> </a:t>
            </a:r>
            <a:r>
              <a:rPr lang="ru-RU" sz="2000" dirty="0" err="1"/>
              <a:t>баланың</a:t>
            </a:r>
            <a:r>
              <a:rPr lang="ru-RU" sz="2000" dirty="0"/>
              <a:t> </a:t>
            </a:r>
            <a:r>
              <a:rPr lang="ru-RU" sz="2000" dirty="0" err="1"/>
              <a:t>үлкен</a:t>
            </a:r>
            <a:r>
              <a:rPr lang="ru-RU" sz="2000" dirty="0"/>
              <a:t> </a:t>
            </a:r>
            <a:r>
              <a:rPr lang="ru-RU" sz="2000" dirty="0" err="1"/>
              <a:t>қателік</a:t>
            </a:r>
            <a:r>
              <a:rPr lang="ru-RU" sz="2000" dirty="0"/>
              <a:t> </a:t>
            </a:r>
            <a:r>
              <a:rPr lang="ru-RU" sz="2000" dirty="0" err="1"/>
              <a:t>жіберуі</a:t>
            </a:r>
            <a:r>
              <a:rPr lang="ru-RU" sz="2000" dirty="0"/>
              <a:t> де </a:t>
            </a:r>
            <a:r>
              <a:rPr lang="ru-RU" sz="2000" dirty="0" err="1"/>
              <a:t>ғажап</a:t>
            </a:r>
            <a:r>
              <a:rPr lang="ru-RU" sz="2000" dirty="0"/>
              <a:t> </a:t>
            </a:r>
            <a:r>
              <a:rPr lang="ru-RU" sz="2000" dirty="0" err="1"/>
              <a:t>емес</a:t>
            </a:r>
            <a:r>
              <a:rPr lang="ru-RU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84008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593063" y="332656"/>
            <a:ext cx="604867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ЖАСӨСПІРІМДЕР ТӘРБИЕСІ НЕГЕ ҚИЫН?</a:t>
            </a:r>
          </a:p>
          <a:p>
            <a:pPr algn="ctr"/>
            <a:endParaRPr lang="ru-RU" dirty="0"/>
          </a:p>
        </p:txBody>
      </p:sp>
      <p:sp>
        <p:nvSpPr>
          <p:cNvPr id="3" name="Прямоугольник с двумя вырезанными соседними углами 2"/>
          <p:cNvSpPr/>
          <p:nvPr/>
        </p:nvSpPr>
        <p:spPr>
          <a:xfrm>
            <a:off x="683568" y="1628800"/>
            <a:ext cx="7867662" cy="4536504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/>
              <a:t> </a:t>
            </a:r>
            <a:r>
              <a:rPr lang="ru-RU" sz="1600" dirty="0" smtClean="0"/>
              <a:t> </a:t>
            </a:r>
            <a:r>
              <a:rPr lang="ru-RU" sz="1600" dirty="0" err="1" smtClean="0"/>
              <a:t>Жасөспірімнің</a:t>
            </a:r>
            <a:r>
              <a:rPr lang="ru-RU" sz="1600" dirty="0" smtClean="0"/>
              <a:t> </a:t>
            </a:r>
            <a:r>
              <a:rPr lang="ru-RU" sz="1600" dirty="0" err="1"/>
              <a:t>әкелер</a:t>
            </a:r>
            <a:r>
              <a:rPr lang="ru-RU" sz="1600" dirty="0"/>
              <a:t> </a:t>
            </a:r>
            <a:r>
              <a:rPr lang="ru-RU" sz="1600" dirty="0" err="1"/>
              <a:t>қиындығы</a:t>
            </a:r>
            <a:r>
              <a:rPr lang="ru-RU" sz="1600" dirty="0"/>
              <a:t> мен </a:t>
            </a:r>
            <a:r>
              <a:rPr lang="ru-RU" sz="1600" dirty="0" err="1"/>
              <a:t>жұқартар</a:t>
            </a:r>
            <a:r>
              <a:rPr lang="ru-RU" sz="1600" dirty="0"/>
              <a:t> </a:t>
            </a:r>
            <a:r>
              <a:rPr lang="ru-RU" sz="1600" dirty="0" err="1"/>
              <a:t>жүйкесі</a:t>
            </a:r>
            <a:r>
              <a:rPr lang="ru-RU" sz="1600" dirty="0"/>
              <a:t> </a:t>
            </a:r>
            <a:r>
              <a:rPr lang="ru-RU" sz="1600" dirty="0" err="1"/>
              <a:t>жетіп</a:t>
            </a:r>
            <a:r>
              <a:rPr lang="ru-RU" sz="1600" dirty="0"/>
              <a:t> </a:t>
            </a:r>
            <a:r>
              <a:rPr lang="ru-RU" sz="1600" dirty="0" err="1"/>
              <a:t>артылады</a:t>
            </a:r>
            <a:r>
              <a:rPr lang="ru-RU" sz="1600" dirty="0"/>
              <a:t>. </a:t>
            </a:r>
            <a:r>
              <a:rPr lang="ru-RU" sz="1600" dirty="0" err="1"/>
              <a:t>Ересектер</a:t>
            </a:r>
            <a:r>
              <a:rPr lang="ru-RU" sz="1600" dirty="0"/>
              <a:t> </a:t>
            </a:r>
            <a:r>
              <a:rPr lang="ru-RU" sz="1600" dirty="0" err="1"/>
              <a:t>кейде</a:t>
            </a:r>
            <a:r>
              <a:rPr lang="ru-RU" sz="1600" dirty="0"/>
              <a:t>: «</a:t>
            </a:r>
            <a:r>
              <a:rPr lang="ru-RU" sz="1600" dirty="0" err="1"/>
              <a:t>Біздің</a:t>
            </a:r>
            <a:r>
              <a:rPr lang="ru-RU" sz="1600" dirty="0"/>
              <a:t> бала </a:t>
            </a:r>
            <a:r>
              <a:rPr lang="ru-RU" sz="1600" dirty="0" err="1"/>
              <a:t>кейінгі</a:t>
            </a:r>
            <a:r>
              <a:rPr lang="ru-RU" sz="1600" dirty="0"/>
              <a:t> </a:t>
            </a:r>
            <a:r>
              <a:rPr lang="ru-RU" sz="1600" dirty="0" err="1"/>
              <a:t>кезде</a:t>
            </a:r>
            <a:r>
              <a:rPr lang="ru-RU" sz="1600" dirty="0"/>
              <a:t> </a:t>
            </a:r>
            <a:r>
              <a:rPr lang="ru-RU" sz="1600" dirty="0" err="1"/>
              <a:t>тыңдағанды</a:t>
            </a:r>
            <a:r>
              <a:rPr lang="ru-RU" sz="1600" dirty="0"/>
              <a:t> </a:t>
            </a:r>
            <a:r>
              <a:rPr lang="ru-RU" sz="1600" dirty="0" err="1"/>
              <a:t>қойды</a:t>
            </a:r>
            <a:r>
              <a:rPr lang="ru-RU" sz="1600" dirty="0"/>
              <a:t>, </a:t>
            </a:r>
            <a:r>
              <a:rPr lang="ru-RU" sz="1600" dirty="0" err="1"/>
              <a:t>бұзылды</a:t>
            </a:r>
            <a:r>
              <a:rPr lang="ru-RU" sz="1600" dirty="0"/>
              <a:t>, </a:t>
            </a:r>
            <a:r>
              <a:rPr lang="ru-RU" sz="1600" dirty="0" err="1"/>
              <a:t>сабағы</a:t>
            </a:r>
            <a:r>
              <a:rPr lang="ru-RU" sz="1600" dirty="0"/>
              <a:t> </a:t>
            </a:r>
            <a:r>
              <a:rPr lang="ru-RU" sz="1600" dirty="0" err="1"/>
              <a:t>нашарлап</a:t>
            </a:r>
            <a:r>
              <a:rPr lang="ru-RU" sz="1600" dirty="0"/>
              <a:t> </a:t>
            </a:r>
            <a:r>
              <a:rPr lang="ru-RU" sz="1600" dirty="0" err="1"/>
              <a:t>кетті</a:t>
            </a:r>
            <a:r>
              <a:rPr lang="ru-RU" sz="1600" dirty="0"/>
              <a:t>, </a:t>
            </a:r>
            <a:r>
              <a:rPr lang="ru-RU" sz="1600" dirty="0" err="1"/>
              <a:t>мұғалімдері</a:t>
            </a:r>
            <a:r>
              <a:rPr lang="ru-RU" sz="1600" dirty="0"/>
              <a:t> де </a:t>
            </a:r>
            <a:r>
              <a:rPr lang="ru-RU" sz="1600" dirty="0" err="1"/>
              <a:t>әбден</a:t>
            </a:r>
            <a:r>
              <a:rPr lang="ru-RU" sz="1600" dirty="0"/>
              <a:t> </a:t>
            </a:r>
            <a:r>
              <a:rPr lang="ru-RU" sz="1600" dirty="0" err="1"/>
              <a:t>шаршады</a:t>
            </a:r>
            <a:r>
              <a:rPr lang="ru-RU" sz="1600" dirty="0"/>
              <a:t>…» </a:t>
            </a:r>
            <a:r>
              <a:rPr lang="ru-RU" sz="1600" dirty="0" err="1"/>
              <a:t>деп</a:t>
            </a:r>
            <a:r>
              <a:rPr lang="ru-RU" sz="1600" dirty="0"/>
              <a:t> </a:t>
            </a:r>
            <a:r>
              <a:rPr lang="ru-RU" sz="1600" dirty="0" err="1"/>
              <a:t>жатады</a:t>
            </a:r>
            <a:r>
              <a:rPr lang="ru-RU" sz="1600" dirty="0"/>
              <a:t>. </a:t>
            </a:r>
            <a:r>
              <a:rPr lang="ru-RU" sz="1600" dirty="0" err="1"/>
              <a:t>Екі</a:t>
            </a:r>
            <a:r>
              <a:rPr lang="ru-RU" sz="1600" dirty="0"/>
              <a:t> </a:t>
            </a:r>
            <a:r>
              <a:rPr lang="ru-RU" sz="1600" dirty="0" err="1"/>
              <a:t>жақтың</a:t>
            </a:r>
            <a:r>
              <a:rPr lang="ru-RU" sz="1600" dirty="0"/>
              <a:t> да </a:t>
            </a:r>
            <a:r>
              <a:rPr lang="ru-RU" sz="1600" dirty="0" err="1"/>
              <a:t>жүйкесі</a:t>
            </a:r>
            <a:r>
              <a:rPr lang="ru-RU" sz="1600" dirty="0"/>
              <a:t> </a:t>
            </a:r>
            <a:r>
              <a:rPr lang="ru-RU" sz="1600" dirty="0" err="1"/>
              <a:t>жұқарған</a:t>
            </a:r>
            <a:r>
              <a:rPr lang="ru-RU" sz="1600" dirty="0"/>
              <a:t>, </a:t>
            </a:r>
            <a:r>
              <a:rPr lang="ru-RU" sz="1600" dirty="0" err="1"/>
              <a:t>баланың</a:t>
            </a:r>
            <a:r>
              <a:rPr lang="ru-RU" sz="1600" dirty="0"/>
              <a:t> </a:t>
            </a:r>
            <a:r>
              <a:rPr lang="ru-RU" sz="1600" dirty="0" err="1"/>
              <a:t>өзі</a:t>
            </a:r>
            <a:r>
              <a:rPr lang="ru-RU" sz="1600" dirty="0"/>
              <a:t> де </a:t>
            </a:r>
            <a:r>
              <a:rPr lang="ru-RU" sz="1600" dirty="0" err="1"/>
              <a:t>оңып</a:t>
            </a:r>
            <a:r>
              <a:rPr lang="ru-RU" sz="1600" dirty="0"/>
              <a:t> </a:t>
            </a:r>
            <a:r>
              <a:rPr lang="ru-RU" sz="1600" dirty="0" err="1"/>
              <a:t>тұрған</a:t>
            </a:r>
            <a:r>
              <a:rPr lang="ru-RU" sz="1600" dirty="0"/>
              <a:t> </a:t>
            </a:r>
            <a:r>
              <a:rPr lang="ru-RU" sz="1600" dirty="0" err="1"/>
              <a:t>жоқ</a:t>
            </a:r>
            <a:r>
              <a:rPr lang="ru-RU" sz="1600" dirty="0"/>
              <a:t>: басы </a:t>
            </a:r>
            <a:r>
              <a:rPr lang="ru-RU" sz="1600" dirty="0" err="1"/>
              <a:t>салбыраған</a:t>
            </a:r>
            <a:r>
              <a:rPr lang="ru-RU" sz="1600" dirty="0"/>
              <a:t>, </a:t>
            </a:r>
            <a:r>
              <a:rPr lang="ru-RU" sz="1600" dirty="0" err="1"/>
              <a:t>жанары</a:t>
            </a:r>
            <a:r>
              <a:rPr lang="ru-RU" sz="1600" dirty="0"/>
              <a:t> </a:t>
            </a:r>
            <a:r>
              <a:rPr lang="ru-RU" sz="1600" dirty="0" err="1"/>
              <a:t>сөнген</a:t>
            </a:r>
            <a:r>
              <a:rPr lang="ru-RU" sz="1600" dirty="0"/>
              <a:t>, </a:t>
            </a:r>
            <a:r>
              <a:rPr lang="ru-RU" sz="1600" dirty="0" err="1"/>
              <a:t>бәріне</a:t>
            </a:r>
            <a:r>
              <a:rPr lang="ru-RU" sz="1600" dirty="0"/>
              <a:t> де </a:t>
            </a:r>
            <a:r>
              <a:rPr lang="ru-RU" sz="1600" dirty="0" err="1"/>
              <a:t>өкпелі</a:t>
            </a:r>
            <a:r>
              <a:rPr lang="ru-RU" sz="1600" dirty="0"/>
              <a:t>, </a:t>
            </a:r>
            <a:r>
              <a:rPr lang="ru-RU" sz="1600" dirty="0" err="1"/>
              <a:t>ашулы</a:t>
            </a:r>
            <a:r>
              <a:rPr lang="ru-RU" sz="1600" dirty="0"/>
              <a:t>… Неге </a:t>
            </a:r>
            <a:r>
              <a:rPr lang="ru-RU" sz="1600" dirty="0" err="1"/>
              <a:t>солай</a:t>
            </a:r>
            <a:r>
              <a:rPr lang="ru-RU" sz="1600" dirty="0"/>
              <a:t> </a:t>
            </a:r>
            <a:r>
              <a:rPr lang="ru-RU" sz="1600" dirty="0" err="1"/>
              <a:t>болды</a:t>
            </a:r>
            <a:r>
              <a:rPr lang="ru-RU" sz="1600" dirty="0"/>
              <a:t>? </a:t>
            </a:r>
            <a:r>
              <a:rPr lang="ru-RU" sz="1600" dirty="0" err="1"/>
              <a:t>Бәрі</a:t>
            </a:r>
            <a:r>
              <a:rPr lang="ru-RU" sz="1600" dirty="0"/>
              <a:t> де </a:t>
            </a:r>
            <a:r>
              <a:rPr lang="ru-RU" sz="1600" dirty="0" smtClean="0"/>
              <a:t>тек </a:t>
            </a:r>
            <a:r>
              <a:rPr lang="ru-RU" sz="1600" dirty="0" err="1"/>
              <a:t>жақсы</a:t>
            </a:r>
            <a:r>
              <a:rPr lang="ru-RU" sz="1600" dirty="0"/>
              <a:t> </a:t>
            </a:r>
            <a:r>
              <a:rPr lang="ru-RU" sz="1600" dirty="0" err="1"/>
              <a:t>болсын</a:t>
            </a:r>
            <a:r>
              <a:rPr lang="ru-RU" sz="1600" dirty="0"/>
              <a:t> </a:t>
            </a:r>
            <a:r>
              <a:rPr lang="ru-RU" sz="1600" dirty="0" err="1"/>
              <a:t>деп</a:t>
            </a:r>
            <a:r>
              <a:rPr lang="ru-RU" sz="1600" dirty="0"/>
              <a:t> </a:t>
            </a:r>
            <a:r>
              <a:rPr lang="ru-RU" sz="1600" dirty="0" err="1"/>
              <a:t>еді</a:t>
            </a:r>
            <a:r>
              <a:rPr lang="ru-RU" sz="1600" dirty="0"/>
              <a:t> </a:t>
            </a:r>
            <a:r>
              <a:rPr lang="ru-RU" sz="1600" dirty="0" err="1"/>
              <a:t>ғой</a:t>
            </a:r>
            <a:r>
              <a:rPr lang="ru-RU" sz="1600" dirty="0"/>
              <a:t>. Ал </a:t>
            </a:r>
            <a:r>
              <a:rPr lang="ru-RU" sz="1600" dirty="0" err="1"/>
              <a:t>гәп</a:t>
            </a:r>
            <a:r>
              <a:rPr lang="ru-RU" sz="1600" dirty="0"/>
              <a:t> бала </a:t>
            </a:r>
            <a:r>
              <a:rPr lang="ru-RU" sz="1600" dirty="0" err="1"/>
              <a:t>мінез-құлқының</a:t>
            </a:r>
            <a:r>
              <a:rPr lang="ru-RU" sz="1600" dirty="0"/>
              <a:t> </a:t>
            </a:r>
            <a:r>
              <a:rPr lang="ru-RU" sz="1600" dirty="0" err="1"/>
              <a:t>осыншалықты</a:t>
            </a:r>
            <a:r>
              <a:rPr lang="ru-RU" sz="1600" dirty="0"/>
              <a:t> </a:t>
            </a:r>
            <a:r>
              <a:rPr lang="ru-RU" sz="1600" dirty="0" err="1"/>
              <a:t>бұзылуының</a:t>
            </a:r>
            <a:r>
              <a:rPr lang="ru-RU" sz="1600" dirty="0"/>
              <a:t> </a:t>
            </a:r>
            <a:r>
              <a:rPr lang="ru-RU" sz="1600" dirty="0" err="1"/>
              <a:t>себебі</a:t>
            </a:r>
            <a:r>
              <a:rPr lang="ru-RU" sz="1600" dirty="0"/>
              <a:t> </a:t>
            </a:r>
            <a:r>
              <a:rPr lang="ru-RU" sz="1600" dirty="0" err="1"/>
              <a:t>тереңде</a:t>
            </a:r>
            <a:r>
              <a:rPr lang="ru-RU" sz="1600" dirty="0"/>
              <a:t> </a:t>
            </a:r>
            <a:r>
              <a:rPr lang="ru-RU" sz="1600" dirty="0" err="1"/>
              <a:t>жатыр</a:t>
            </a:r>
            <a:r>
              <a:rPr lang="ru-RU" sz="1600" dirty="0"/>
              <a:t> </a:t>
            </a:r>
            <a:r>
              <a:rPr lang="ru-RU" sz="1600" dirty="0" err="1"/>
              <a:t>және</a:t>
            </a:r>
            <a:r>
              <a:rPr lang="ru-RU" sz="1600" dirty="0"/>
              <a:t> </a:t>
            </a:r>
            <a:r>
              <a:rPr lang="ru-RU" sz="1600" dirty="0" err="1"/>
              <a:t>оған</a:t>
            </a:r>
            <a:r>
              <a:rPr lang="ru-RU" sz="1600" dirty="0"/>
              <a:t> </a:t>
            </a:r>
            <a:r>
              <a:rPr lang="ru-RU" sz="1600" dirty="0" err="1"/>
              <a:t>ересектер</a:t>
            </a:r>
            <a:r>
              <a:rPr lang="ru-RU" sz="1600" dirty="0"/>
              <a:t> де, </a:t>
            </a:r>
            <a:r>
              <a:rPr lang="ru-RU" sz="1600" dirty="0" err="1"/>
              <a:t>баланың</a:t>
            </a:r>
            <a:r>
              <a:rPr lang="ru-RU" sz="1600" dirty="0"/>
              <a:t> </a:t>
            </a:r>
            <a:r>
              <a:rPr lang="ru-RU" sz="1600" dirty="0" err="1"/>
              <a:t>өзі</a:t>
            </a:r>
            <a:r>
              <a:rPr lang="ru-RU" sz="1600" dirty="0"/>
              <a:t> де </a:t>
            </a:r>
            <a:r>
              <a:rPr lang="ru-RU" sz="1600" dirty="0" err="1"/>
              <a:t>үңіліп</a:t>
            </a:r>
            <a:r>
              <a:rPr lang="ru-RU" sz="1600" dirty="0"/>
              <a:t> </a:t>
            </a:r>
            <a:r>
              <a:rPr lang="ru-RU" sz="1600" dirty="0" err="1"/>
              <a:t>жатқан</a:t>
            </a:r>
            <a:r>
              <a:rPr lang="ru-RU" sz="1600" dirty="0"/>
              <a:t> </a:t>
            </a:r>
            <a:r>
              <a:rPr lang="ru-RU" sz="1600" dirty="0" err="1"/>
              <a:t>жоқ</a:t>
            </a:r>
            <a:r>
              <a:rPr lang="ru-RU" sz="1600" dirty="0"/>
              <a:t>. </a:t>
            </a:r>
            <a:r>
              <a:rPr lang="ru-RU" sz="1600" dirty="0" err="1"/>
              <a:t>Әсіресе</a:t>
            </a:r>
            <a:r>
              <a:rPr lang="ru-RU" sz="1600" dirty="0"/>
              <a:t> </a:t>
            </a:r>
            <a:r>
              <a:rPr lang="ru-RU" sz="1600" dirty="0" err="1"/>
              <a:t>мынаны</a:t>
            </a:r>
            <a:r>
              <a:rPr lang="ru-RU" sz="1600" dirty="0"/>
              <a:t> </a:t>
            </a:r>
            <a:r>
              <a:rPr lang="ru-RU" sz="1600" dirty="0" err="1"/>
              <a:t>түсіну</a:t>
            </a:r>
            <a:r>
              <a:rPr lang="ru-RU" sz="1600" dirty="0"/>
              <a:t> </a:t>
            </a:r>
            <a:r>
              <a:rPr lang="ru-RU" sz="1600" dirty="0" err="1"/>
              <a:t>керек</a:t>
            </a:r>
            <a:r>
              <a:rPr lang="ru-RU" sz="1600" dirty="0"/>
              <a:t> (</a:t>
            </a:r>
            <a:r>
              <a:rPr lang="ru-RU" sz="1600" dirty="0" err="1"/>
              <a:t>және</a:t>
            </a:r>
            <a:r>
              <a:rPr lang="ru-RU" sz="1600" dirty="0"/>
              <a:t> </a:t>
            </a:r>
            <a:r>
              <a:rPr lang="ru-RU" sz="1600" dirty="0" err="1"/>
              <a:t>ол</a:t>
            </a:r>
            <a:r>
              <a:rPr lang="ru-RU" sz="1600" dirty="0"/>
              <a:t> </a:t>
            </a:r>
            <a:r>
              <a:rPr lang="ru-RU" sz="1600" dirty="0" err="1"/>
              <a:t>оңай</a:t>
            </a:r>
            <a:r>
              <a:rPr lang="ru-RU" sz="1600" dirty="0"/>
              <a:t> </a:t>
            </a:r>
            <a:r>
              <a:rPr lang="ru-RU" sz="1600" dirty="0" err="1"/>
              <a:t>емес</a:t>
            </a:r>
            <a:r>
              <a:rPr lang="ru-RU" sz="1600" dirty="0" smtClean="0"/>
              <a:t>)</a:t>
            </a:r>
            <a:r>
              <a:rPr lang="kk-KZ" sz="1600" dirty="0"/>
              <a:t>,</a:t>
            </a:r>
            <a:r>
              <a:rPr lang="ru-RU" sz="1600" dirty="0" smtClean="0"/>
              <a:t> </a:t>
            </a:r>
            <a:r>
              <a:rPr lang="ru-RU" sz="1600" dirty="0"/>
              <a:t>оны </a:t>
            </a:r>
            <a:r>
              <a:rPr lang="ru-RU" sz="1600" dirty="0" err="1"/>
              <a:t>басшылыққа</a:t>
            </a:r>
            <a:r>
              <a:rPr lang="ru-RU" sz="1600" dirty="0"/>
              <a:t> </a:t>
            </a:r>
            <a:r>
              <a:rPr lang="ru-RU" sz="1600" dirty="0" err="1"/>
              <a:t>алу</a:t>
            </a:r>
            <a:r>
              <a:rPr lang="ru-RU" sz="1600" dirty="0"/>
              <a:t> </a:t>
            </a:r>
            <a:r>
              <a:rPr lang="ru-RU" sz="1600" dirty="0" err="1"/>
              <a:t>керек</a:t>
            </a:r>
            <a:r>
              <a:rPr lang="ru-RU" sz="1600" dirty="0"/>
              <a:t> – «</a:t>
            </a:r>
            <a:r>
              <a:rPr lang="ru-RU" sz="1600" dirty="0" err="1"/>
              <a:t>қиын</a:t>
            </a:r>
            <a:r>
              <a:rPr lang="ru-RU" sz="1600" dirty="0"/>
              <a:t>» </a:t>
            </a:r>
            <a:r>
              <a:rPr lang="ru-RU" sz="1600" dirty="0" err="1"/>
              <a:t>балалар</a:t>
            </a:r>
            <a:r>
              <a:rPr lang="ru-RU" sz="1600" dirty="0"/>
              <a:t> </a:t>
            </a:r>
            <a:r>
              <a:rPr lang="ru-RU" sz="1600" dirty="0" err="1"/>
              <a:t>қатарына</a:t>
            </a:r>
            <a:r>
              <a:rPr lang="ru-RU" sz="1600" dirty="0"/>
              <a:t> </a:t>
            </a:r>
            <a:r>
              <a:rPr lang="ru-RU" sz="1600" dirty="0" err="1"/>
              <a:t>әдетте</a:t>
            </a:r>
            <a:r>
              <a:rPr lang="ru-RU" sz="1600" dirty="0"/>
              <a:t> </a:t>
            </a:r>
            <a:r>
              <a:rPr lang="ru-RU" sz="1600" dirty="0" err="1"/>
              <a:t>нашарлар</a:t>
            </a:r>
            <a:r>
              <a:rPr lang="ru-RU" sz="1600" dirty="0"/>
              <a:t> </a:t>
            </a:r>
            <a:r>
              <a:rPr lang="ru-RU" sz="1600" dirty="0" err="1"/>
              <a:t>емес</a:t>
            </a:r>
            <a:r>
              <a:rPr lang="ru-RU" sz="1600" dirty="0"/>
              <a:t>, аса </a:t>
            </a:r>
            <a:r>
              <a:rPr lang="ru-RU" sz="1600" dirty="0" err="1"/>
              <a:t>сезімтал</a:t>
            </a:r>
            <a:r>
              <a:rPr lang="ru-RU" sz="1600" dirty="0"/>
              <a:t> </a:t>
            </a:r>
            <a:r>
              <a:rPr lang="ru-RU" sz="1600" dirty="0" err="1"/>
              <a:t>және</a:t>
            </a:r>
            <a:r>
              <a:rPr lang="ru-RU" sz="1600" dirty="0"/>
              <a:t> </a:t>
            </a:r>
            <a:r>
              <a:rPr lang="ru-RU" sz="1600" dirty="0" err="1"/>
              <a:t>көңілі</a:t>
            </a:r>
            <a:r>
              <a:rPr lang="ru-RU" sz="1600" dirty="0"/>
              <a:t> </a:t>
            </a:r>
            <a:r>
              <a:rPr lang="ru-RU" sz="1600" dirty="0" err="1"/>
              <a:t>қалғыш</a:t>
            </a:r>
            <a:r>
              <a:rPr lang="ru-RU" sz="1600" dirty="0"/>
              <a:t> </a:t>
            </a:r>
            <a:r>
              <a:rPr lang="ru-RU" sz="1600" dirty="0" err="1"/>
              <a:t>балалар</a:t>
            </a:r>
            <a:r>
              <a:rPr lang="ru-RU" sz="1600" dirty="0"/>
              <a:t> </a:t>
            </a:r>
            <a:r>
              <a:rPr lang="ru-RU" sz="1600" dirty="0" err="1"/>
              <a:t>түсіп</a:t>
            </a:r>
            <a:r>
              <a:rPr lang="ru-RU" sz="1600" dirty="0"/>
              <a:t> </a:t>
            </a:r>
            <a:r>
              <a:rPr lang="ru-RU" sz="1600" dirty="0" err="1"/>
              <a:t>кетеді</a:t>
            </a:r>
            <a:r>
              <a:rPr lang="ru-RU" sz="1600" dirty="0"/>
              <a:t>. </a:t>
            </a:r>
            <a:r>
              <a:rPr lang="ru-RU" sz="1600" dirty="0" err="1"/>
              <a:t>Олар</a:t>
            </a:r>
            <a:r>
              <a:rPr lang="ru-RU" sz="1600" dirty="0"/>
              <a:t> </a:t>
            </a:r>
            <a:r>
              <a:rPr lang="ru-RU" sz="1600" dirty="0" err="1"/>
              <a:t>басқа</a:t>
            </a:r>
            <a:r>
              <a:rPr lang="ru-RU" sz="1600" dirty="0"/>
              <a:t> </a:t>
            </a:r>
            <a:r>
              <a:rPr lang="ru-RU" sz="1600" dirty="0" err="1"/>
              <a:t>құрбыларына</a:t>
            </a:r>
            <a:r>
              <a:rPr lang="ru-RU" sz="1600" dirty="0"/>
              <a:t> </a:t>
            </a:r>
            <a:r>
              <a:rPr lang="ru-RU" sz="1600" dirty="0" err="1"/>
              <a:t>қарағанда</a:t>
            </a:r>
            <a:r>
              <a:rPr lang="ru-RU" sz="1600" dirty="0"/>
              <a:t> </a:t>
            </a:r>
            <a:r>
              <a:rPr lang="ru-RU" sz="1600" dirty="0" err="1"/>
              <a:t>тұрмыстың</a:t>
            </a:r>
            <a:r>
              <a:rPr lang="ru-RU" sz="1600" dirty="0"/>
              <a:t> </a:t>
            </a:r>
            <a:r>
              <a:rPr lang="ru-RU" sz="1600" dirty="0" err="1"/>
              <a:t>түйткілдері</a:t>
            </a:r>
            <a:r>
              <a:rPr lang="ru-RU" sz="1600" dirty="0"/>
              <a:t> мен </a:t>
            </a:r>
            <a:r>
              <a:rPr lang="ru-RU" sz="1600" dirty="0" err="1"/>
              <a:t>қиындықтарын</a:t>
            </a:r>
            <a:r>
              <a:rPr lang="ru-RU" sz="1600" dirty="0"/>
              <a:t> </a:t>
            </a:r>
            <a:r>
              <a:rPr lang="ru-RU" sz="1600" dirty="0" err="1"/>
              <a:t>бұрынырақ</a:t>
            </a:r>
            <a:r>
              <a:rPr lang="ru-RU" sz="1600" dirty="0"/>
              <a:t> </a:t>
            </a:r>
            <a:r>
              <a:rPr lang="ru-RU" sz="1600" dirty="0" err="1"/>
              <a:t>сезіп</a:t>
            </a:r>
            <a:r>
              <a:rPr lang="ru-RU" sz="1600" dirty="0"/>
              <a:t>, </a:t>
            </a:r>
            <a:r>
              <a:rPr lang="ru-RU" sz="1600" dirty="0" err="1"/>
              <a:t>солардың</a:t>
            </a:r>
            <a:r>
              <a:rPr lang="ru-RU" sz="1600" dirty="0"/>
              <a:t> </a:t>
            </a:r>
            <a:r>
              <a:rPr lang="ru-RU" sz="1600" dirty="0" err="1"/>
              <a:t>әсерінен</a:t>
            </a:r>
            <a:r>
              <a:rPr lang="ru-RU" sz="1600" dirty="0"/>
              <a:t> «</a:t>
            </a:r>
            <a:r>
              <a:rPr lang="ru-RU" sz="1600" dirty="0" err="1"/>
              <a:t>жолдан</a:t>
            </a:r>
            <a:r>
              <a:rPr lang="ru-RU" sz="1600" dirty="0"/>
              <a:t> </a:t>
            </a:r>
            <a:r>
              <a:rPr lang="ru-RU" sz="1600" dirty="0" err="1"/>
              <a:t>тайып</a:t>
            </a:r>
            <a:r>
              <a:rPr lang="ru-RU" sz="1600" dirty="0"/>
              <a:t>» </a:t>
            </a:r>
            <a:r>
              <a:rPr lang="ru-RU" sz="1600" dirty="0" err="1"/>
              <a:t>жатады</a:t>
            </a:r>
            <a:r>
              <a:rPr lang="ru-RU" sz="1600" dirty="0"/>
              <a:t>. </a:t>
            </a:r>
            <a:r>
              <a:rPr lang="ru-RU" sz="1600" dirty="0" err="1"/>
              <a:t>Сондықтан</a:t>
            </a:r>
            <a:r>
              <a:rPr lang="ru-RU" sz="1600" dirty="0"/>
              <a:t> </a:t>
            </a:r>
            <a:r>
              <a:rPr lang="ru-RU" sz="1600" dirty="0" err="1"/>
              <a:t>оларды</a:t>
            </a:r>
            <a:r>
              <a:rPr lang="ru-RU" sz="1600" dirty="0"/>
              <a:t> </a:t>
            </a:r>
            <a:r>
              <a:rPr lang="ru-RU" sz="1600" dirty="0" err="1"/>
              <a:t>ұрсып</a:t>
            </a:r>
            <a:r>
              <a:rPr lang="ru-RU" sz="1600" dirty="0"/>
              <a:t>, </a:t>
            </a:r>
            <a:r>
              <a:rPr lang="ru-RU" sz="1600" dirty="0" err="1"/>
              <a:t>бетіне</a:t>
            </a:r>
            <a:r>
              <a:rPr lang="ru-RU" sz="1600" dirty="0"/>
              <a:t> </a:t>
            </a:r>
            <a:r>
              <a:rPr lang="ru-RU" sz="1600" dirty="0" err="1"/>
              <a:t>басқанның</a:t>
            </a:r>
            <a:r>
              <a:rPr lang="ru-RU" sz="1600" dirty="0"/>
              <a:t> </a:t>
            </a:r>
            <a:r>
              <a:rPr lang="ru-RU" sz="1600" dirty="0" err="1"/>
              <a:t>орнына</a:t>
            </a:r>
            <a:r>
              <a:rPr lang="ru-RU" sz="1600" dirty="0"/>
              <a:t> тек </a:t>
            </a:r>
            <a:r>
              <a:rPr lang="ru-RU" sz="1600" dirty="0" err="1"/>
              <a:t>көмектесу</a:t>
            </a:r>
            <a:r>
              <a:rPr lang="ru-RU" sz="1600" dirty="0"/>
              <a:t> </a:t>
            </a:r>
            <a:r>
              <a:rPr lang="ru-RU" sz="1600" dirty="0" err="1"/>
              <a:t>керек</a:t>
            </a:r>
            <a:r>
              <a:rPr lang="ru-RU" sz="1600" dirty="0"/>
              <a:t>.</a:t>
            </a:r>
          </a:p>
          <a:p>
            <a:r>
              <a:rPr lang="ru-RU" sz="1600" dirty="0"/>
              <a:t> </a:t>
            </a:r>
          </a:p>
          <a:p>
            <a:endParaRPr lang="ru-RU" sz="1600" dirty="0"/>
          </a:p>
        </p:txBody>
      </p:sp>
      <p:sp>
        <p:nvSpPr>
          <p:cNvPr id="4" name="Двойная стрелка вверх/вниз 3"/>
          <p:cNvSpPr/>
          <p:nvPr/>
        </p:nvSpPr>
        <p:spPr>
          <a:xfrm>
            <a:off x="4242226" y="1055023"/>
            <a:ext cx="492580" cy="573777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378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руглая лента лицом вверх 2"/>
          <p:cNvSpPr/>
          <p:nvPr/>
        </p:nvSpPr>
        <p:spPr>
          <a:xfrm>
            <a:off x="251520" y="332656"/>
            <a:ext cx="6192688" cy="1152128"/>
          </a:xfrm>
          <a:prstGeom prst="ellipse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err="1"/>
              <a:t>Балалардың</a:t>
            </a:r>
            <a:r>
              <a:rPr lang="ru-RU" sz="2000" dirty="0"/>
              <a:t> </a:t>
            </a:r>
            <a:r>
              <a:rPr lang="ru-RU" sz="2000" dirty="0" err="1"/>
              <a:t>мінез-құлқының</a:t>
            </a:r>
            <a:r>
              <a:rPr lang="ru-RU" sz="2000" dirty="0"/>
              <a:t> </a:t>
            </a:r>
            <a:r>
              <a:rPr lang="ru-RU" sz="2000" dirty="0" err="1"/>
              <a:t>бұзылуына</a:t>
            </a:r>
            <a:r>
              <a:rPr lang="ru-RU" sz="2000" dirty="0"/>
              <a:t> не </a:t>
            </a:r>
            <a:r>
              <a:rPr lang="ru-RU" sz="2000" dirty="0" err="1"/>
              <a:t>себеп</a:t>
            </a:r>
            <a:r>
              <a:rPr lang="ru-RU" sz="2000" dirty="0"/>
              <a:t>?</a:t>
            </a:r>
          </a:p>
        </p:txBody>
      </p:sp>
      <p:sp>
        <p:nvSpPr>
          <p:cNvPr id="4" name="Блок-схема: документ 3"/>
          <p:cNvSpPr/>
          <p:nvPr/>
        </p:nvSpPr>
        <p:spPr>
          <a:xfrm>
            <a:off x="251520" y="1924050"/>
            <a:ext cx="7920880" cy="4745310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/>
              <a:t>  </a:t>
            </a:r>
          </a:p>
          <a:p>
            <a:r>
              <a:rPr lang="ru-RU" sz="1600" dirty="0"/>
              <a:t> </a:t>
            </a:r>
            <a:r>
              <a:rPr lang="ru-RU" sz="1600" dirty="0" smtClean="0"/>
              <a:t>  </a:t>
            </a:r>
            <a:r>
              <a:rPr lang="ru-RU" sz="1600" dirty="0" err="1" smtClean="0"/>
              <a:t>Бірінші</a:t>
            </a:r>
            <a:r>
              <a:rPr lang="ru-RU" sz="1600" dirty="0" smtClean="0"/>
              <a:t> </a:t>
            </a:r>
            <a:r>
              <a:rPr lang="ru-RU" sz="1600" dirty="0" err="1"/>
              <a:t>себеп</a:t>
            </a:r>
            <a:r>
              <a:rPr lang="ru-RU" sz="1600" dirty="0"/>
              <a:t> – </a:t>
            </a:r>
            <a:r>
              <a:rPr lang="ru-RU" sz="1600" dirty="0" err="1"/>
              <a:t>назар</a:t>
            </a:r>
            <a:r>
              <a:rPr lang="ru-RU" sz="1600" dirty="0"/>
              <a:t> </a:t>
            </a:r>
            <a:r>
              <a:rPr lang="ru-RU" sz="1600" dirty="0" err="1"/>
              <a:t>үшін</a:t>
            </a:r>
            <a:r>
              <a:rPr lang="ru-RU" sz="1600" dirty="0"/>
              <a:t> </a:t>
            </a:r>
            <a:r>
              <a:rPr lang="ru-RU" sz="1600" dirty="0" err="1"/>
              <a:t>күрес</a:t>
            </a:r>
            <a:r>
              <a:rPr lang="ru-RU" sz="1600" dirty="0"/>
              <a:t>. </a:t>
            </a:r>
            <a:r>
              <a:rPr lang="ru-RU" sz="1600" dirty="0" err="1"/>
              <a:t>Балалар</a:t>
            </a:r>
            <a:r>
              <a:rPr lang="ru-RU" sz="1600" dirty="0"/>
              <a:t> </a:t>
            </a:r>
            <a:r>
              <a:rPr lang="ru-RU" sz="1600" dirty="0" err="1"/>
              <a:t>қалыпты</a:t>
            </a:r>
            <a:r>
              <a:rPr lang="ru-RU" sz="1600" dirty="0"/>
              <a:t> </a:t>
            </a:r>
            <a:r>
              <a:rPr lang="ru-RU" sz="1600" dirty="0" err="1"/>
              <a:t>жағдайда</a:t>
            </a:r>
            <a:r>
              <a:rPr lang="ru-RU" sz="1600" dirty="0"/>
              <a:t> </a:t>
            </a:r>
            <a:r>
              <a:rPr lang="ru-RU" sz="1600" dirty="0" err="1"/>
              <a:t>өсіп</a:t>
            </a:r>
            <a:r>
              <a:rPr lang="ru-RU" sz="1600" dirty="0"/>
              <a:t>, </a:t>
            </a:r>
            <a:r>
              <a:rPr lang="ru-RU" sz="1600" dirty="0" err="1"/>
              <a:t>көңіл-күйі</a:t>
            </a:r>
            <a:r>
              <a:rPr lang="ru-RU" sz="1600" dirty="0"/>
              <a:t> </a:t>
            </a:r>
            <a:r>
              <a:rPr lang="ru-RU" sz="1600" dirty="0" err="1"/>
              <a:t>жайлы</a:t>
            </a:r>
            <a:r>
              <a:rPr lang="ru-RU" sz="1600" dirty="0"/>
              <a:t> болу </a:t>
            </a:r>
            <a:r>
              <a:rPr lang="ru-RU" sz="1600" dirty="0" err="1"/>
              <a:t>үшін</a:t>
            </a:r>
            <a:r>
              <a:rPr lang="ru-RU" sz="1600" dirty="0"/>
              <a:t> </a:t>
            </a:r>
            <a:r>
              <a:rPr lang="ru-RU" sz="1600" dirty="0" err="1"/>
              <a:t>ата-аналарының</a:t>
            </a:r>
            <a:r>
              <a:rPr lang="ru-RU" sz="1600" dirty="0"/>
              <a:t> </a:t>
            </a:r>
            <a:r>
              <a:rPr lang="ru-RU" sz="1600" dirty="0" err="1"/>
              <a:t>қажетті</a:t>
            </a:r>
            <a:r>
              <a:rPr lang="ru-RU" sz="1600" dirty="0"/>
              <a:t> </a:t>
            </a:r>
            <a:r>
              <a:rPr lang="ru-RU" sz="1600" dirty="0" err="1"/>
              <a:t>назарына</a:t>
            </a:r>
            <a:r>
              <a:rPr lang="ru-RU" sz="1600" dirty="0"/>
              <a:t> </a:t>
            </a:r>
            <a:r>
              <a:rPr lang="ru-RU" sz="1600" dirty="0" err="1"/>
              <a:t>үнемі</a:t>
            </a:r>
            <a:r>
              <a:rPr lang="ru-RU" sz="1600" dirty="0"/>
              <a:t> </a:t>
            </a:r>
            <a:r>
              <a:rPr lang="ru-RU" sz="1600" dirty="0" err="1"/>
              <a:t>ие</a:t>
            </a:r>
            <a:r>
              <a:rPr lang="ru-RU" sz="1600" dirty="0"/>
              <a:t> бола </a:t>
            </a:r>
            <a:r>
              <a:rPr lang="ru-RU" sz="1600" dirty="0" err="1"/>
              <a:t>бермейді</a:t>
            </a:r>
            <a:r>
              <a:rPr lang="ru-RU" sz="1600" dirty="0"/>
              <a:t>. </a:t>
            </a:r>
            <a:r>
              <a:rPr lang="ru-RU" sz="1600" dirty="0" err="1"/>
              <a:t>Қазіргі</a:t>
            </a:r>
            <a:r>
              <a:rPr lang="ru-RU" sz="1600" dirty="0"/>
              <a:t> </a:t>
            </a:r>
            <a:r>
              <a:rPr lang="ru-RU" sz="1600" dirty="0" err="1"/>
              <a:t>ата-аналардың</a:t>
            </a:r>
            <a:r>
              <a:rPr lang="ru-RU" sz="1600" dirty="0"/>
              <a:t> </a:t>
            </a:r>
            <a:r>
              <a:rPr lang="ru-RU" sz="1600" dirty="0" err="1"/>
              <a:t>уақыты</a:t>
            </a:r>
            <a:r>
              <a:rPr lang="ru-RU" sz="1600" dirty="0"/>
              <a:t> </a:t>
            </a:r>
            <a:r>
              <a:rPr lang="ru-RU" sz="1600" dirty="0" err="1"/>
              <a:t>жоқ</a:t>
            </a:r>
            <a:r>
              <a:rPr lang="ru-RU" sz="1600" dirty="0"/>
              <a:t> </a:t>
            </a:r>
            <a:r>
              <a:rPr lang="ru-RU" sz="1600" dirty="0" err="1"/>
              <a:t>және</a:t>
            </a:r>
            <a:r>
              <a:rPr lang="ru-RU" sz="1600" dirty="0"/>
              <a:t> «</a:t>
            </a:r>
            <a:r>
              <a:rPr lang="ru-RU" sz="1600" dirty="0" err="1"/>
              <a:t>олармен</a:t>
            </a:r>
            <a:r>
              <a:rPr lang="ru-RU" sz="1600" dirty="0"/>
              <a:t> </a:t>
            </a:r>
            <a:r>
              <a:rPr lang="ru-RU" sz="1600" dirty="0" err="1"/>
              <a:t>шұғылдануды</a:t>
            </a:r>
            <a:r>
              <a:rPr lang="ru-RU" sz="1600" dirty="0"/>
              <a:t>» </a:t>
            </a:r>
            <a:r>
              <a:rPr lang="ru-RU" sz="1600" dirty="0" err="1"/>
              <a:t>міндет</a:t>
            </a:r>
            <a:r>
              <a:rPr lang="ru-RU" sz="1600" dirty="0"/>
              <a:t> </a:t>
            </a:r>
            <a:r>
              <a:rPr lang="ru-RU" sz="1600" dirty="0" err="1"/>
              <a:t>деп</a:t>
            </a:r>
            <a:r>
              <a:rPr lang="ru-RU" sz="1600" dirty="0"/>
              <a:t> </a:t>
            </a:r>
            <a:r>
              <a:rPr lang="ru-RU" sz="1600" dirty="0" err="1"/>
              <a:t>санамайды</a:t>
            </a:r>
            <a:r>
              <a:rPr lang="ru-RU" sz="1600" dirty="0"/>
              <a:t>. </a:t>
            </a:r>
            <a:r>
              <a:rPr lang="ru-RU" sz="1600" dirty="0" err="1"/>
              <a:t>Сол</a:t>
            </a:r>
            <a:r>
              <a:rPr lang="ru-RU" sz="1600" dirty="0"/>
              <a:t> </a:t>
            </a:r>
            <a:r>
              <a:rPr lang="ru-RU" sz="1600" dirty="0" err="1"/>
              <a:t>себепті</a:t>
            </a:r>
            <a:r>
              <a:rPr lang="ru-RU" sz="1600" dirty="0"/>
              <a:t> бала: «</a:t>
            </a:r>
            <a:r>
              <a:rPr lang="ru-RU" sz="1600" dirty="0" err="1"/>
              <a:t>Тамағыңды</a:t>
            </a:r>
            <a:r>
              <a:rPr lang="ru-RU" sz="1600" dirty="0"/>
              <a:t> </a:t>
            </a:r>
            <a:r>
              <a:rPr lang="ru-RU" sz="1600" dirty="0" err="1"/>
              <a:t>іштің</a:t>
            </a:r>
            <a:r>
              <a:rPr lang="ru-RU" sz="1600" dirty="0"/>
              <a:t> </a:t>
            </a:r>
            <a:r>
              <a:rPr lang="ru-RU" sz="1600" dirty="0" err="1"/>
              <a:t>бе</a:t>
            </a:r>
            <a:r>
              <a:rPr lang="ru-RU" sz="1600" dirty="0"/>
              <a:t>?», «</a:t>
            </a:r>
            <a:r>
              <a:rPr lang="ru-RU" sz="1600" dirty="0" err="1"/>
              <a:t>Қыдырып</a:t>
            </a:r>
            <a:r>
              <a:rPr lang="ru-RU" sz="1600" dirty="0"/>
              <a:t> </a:t>
            </a:r>
            <a:r>
              <a:rPr lang="ru-RU" sz="1600" dirty="0" err="1"/>
              <a:t>келдің</a:t>
            </a:r>
            <a:r>
              <a:rPr lang="ru-RU" sz="1600" dirty="0"/>
              <a:t> </a:t>
            </a:r>
            <a:r>
              <a:rPr lang="ru-RU" sz="1600" dirty="0" err="1"/>
              <a:t>бе</a:t>
            </a:r>
            <a:r>
              <a:rPr lang="ru-RU" sz="1600" dirty="0"/>
              <a:t>?», «</a:t>
            </a:r>
            <a:r>
              <a:rPr lang="ru-RU" sz="1600" dirty="0" err="1"/>
              <a:t>Сабағыңды</a:t>
            </a:r>
            <a:r>
              <a:rPr lang="ru-RU" sz="1600" dirty="0"/>
              <a:t> </a:t>
            </a:r>
            <a:r>
              <a:rPr lang="ru-RU" sz="1600" dirty="0" err="1"/>
              <a:t>қарадың</a:t>
            </a:r>
            <a:r>
              <a:rPr lang="ru-RU" sz="1600" dirty="0"/>
              <a:t> ба?» </a:t>
            </a:r>
            <a:r>
              <a:rPr lang="ru-RU" sz="1600" dirty="0" err="1"/>
              <a:t>дегеннен</a:t>
            </a:r>
            <a:r>
              <a:rPr lang="ru-RU" sz="1600" dirty="0"/>
              <a:t> </a:t>
            </a:r>
            <a:r>
              <a:rPr lang="ru-RU" sz="1600" dirty="0" err="1"/>
              <a:t>басқа</a:t>
            </a:r>
            <a:r>
              <a:rPr lang="ru-RU" sz="1600" dirty="0"/>
              <a:t> </a:t>
            </a:r>
            <a:r>
              <a:rPr lang="ru-RU" sz="1600" dirty="0" err="1"/>
              <a:t>сауал</a:t>
            </a:r>
            <a:r>
              <a:rPr lang="ru-RU" sz="1600" dirty="0"/>
              <a:t> </a:t>
            </a:r>
            <a:r>
              <a:rPr lang="ru-RU" sz="1600" dirty="0" err="1"/>
              <a:t>естімейді</a:t>
            </a:r>
            <a:r>
              <a:rPr lang="ru-RU" sz="1600" dirty="0"/>
              <a:t> де. </a:t>
            </a:r>
            <a:r>
              <a:rPr lang="ru-RU" sz="1600" dirty="0" err="1"/>
              <a:t>Егер</a:t>
            </a:r>
            <a:r>
              <a:rPr lang="ru-RU" sz="1600" dirty="0"/>
              <a:t> </a:t>
            </a:r>
            <a:r>
              <a:rPr lang="ru-RU" sz="1600" dirty="0" err="1"/>
              <a:t>бәрі</a:t>
            </a:r>
            <a:r>
              <a:rPr lang="ru-RU" sz="1600" dirty="0"/>
              <a:t> </a:t>
            </a:r>
            <a:r>
              <a:rPr lang="ru-RU" sz="1600" dirty="0" err="1"/>
              <a:t>дұрыс</a:t>
            </a:r>
            <a:r>
              <a:rPr lang="ru-RU" sz="1600" dirty="0"/>
              <a:t> </a:t>
            </a:r>
            <a:r>
              <a:rPr lang="ru-RU" sz="1600" dirty="0" err="1"/>
              <a:t>болса</a:t>
            </a:r>
            <a:r>
              <a:rPr lang="ru-RU" sz="1600" dirty="0"/>
              <a:t>, бала </a:t>
            </a:r>
            <a:r>
              <a:rPr lang="ru-RU" sz="1600" dirty="0" err="1"/>
              <a:t>өз</a:t>
            </a:r>
            <a:r>
              <a:rPr lang="ru-RU" sz="1600" dirty="0"/>
              <a:t> ой-</a:t>
            </a:r>
            <a:r>
              <a:rPr lang="ru-RU" sz="1600" dirty="0" err="1"/>
              <a:t>арманымен</a:t>
            </a:r>
            <a:r>
              <a:rPr lang="ru-RU" sz="1600" dirty="0"/>
              <a:t>, </a:t>
            </a:r>
            <a:r>
              <a:rPr lang="ru-RU" sz="1600" dirty="0" err="1"/>
              <a:t>мүмкін</a:t>
            </a:r>
            <a:r>
              <a:rPr lang="ru-RU" sz="1600" dirty="0"/>
              <a:t> </a:t>
            </a:r>
            <a:r>
              <a:rPr lang="ru-RU" sz="1600" dirty="0" err="1"/>
              <a:t>қиындықтарымен</a:t>
            </a:r>
            <a:r>
              <a:rPr lang="ru-RU" sz="1600" dirty="0"/>
              <a:t> </a:t>
            </a:r>
            <a:r>
              <a:rPr lang="ru-RU" sz="1600" dirty="0" err="1"/>
              <a:t>өзі</a:t>
            </a:r>
            <a:r>
              <a:rPr lang="ru-RU" sz="1600" dirty="0"/>
              <a:t> </a:t>
            </a:r>
            <a:r>
              <a:rPr lang="ru-RU" sz="1600" dirty="0" err="1"/>
              <a:t>қалады</a:t>
            </a:r>
            <a:r>
              <a:rPr lang="ru-RU" sz="1600" dirty="0"/>
              <a:t>, </a:t>
            </a:r>
            <a:r>
              <a:rPr lang="ru-RU" sz="1600" dirty="0" err="1"/>
              <a:t>оған</a:t>
            </a:r>
            <a:r>
              <a:rPr lang="ru-RU" sz="1600" dirty="0"/>
              <a:t> </a:t>
            </a:r>
            <a:r>
              <a:rPr lang="ru-RU" sz="1600" dirty="0" err="1"/>
              <a:t>ешкім</a:t>
            </a:r>
            <a:r>
              <a:rPr lang="ru-RU" sz="1600" dirty="0"/>
              <a:t> </a:t>
            </a:r>
            <a:r>
              <a:rPr lang="ru-RU" sz="1600" dirty="0" err="1"/>
              <a:t>назар</a:t>
            </a:r>
            <a:r>
              <a:rPr lang="ru-RU" sz="1600" dirty="0"/>
              <a:t> </a:t>
            </a:r>
            <a:r>
              <a:rPr lang="ru-RU" sz="1600" dirty="0" err="1"/>
              <a:t>аудармайды</a:t>
            </a:r>
            <a:r>
              <a:rPr lang="ru-RU" sz="1600" dirty="0"/>
              <a:t>. Ал </a:t>
            </a:r>
            <a:r>
              <a:rPr lang="ru-RU" sz="1600" dirty="0" err="1"/>
              <a:t>балалардың</a:t>
            </a:r>
            <a:r>
              <a:rPr lang="ru-RU" sz="1600" dirty="0"/>
              <a:t> </a:t>
            </a:r>
            <a:r>
              <a:rPr lang="ru-RU" sz="1600" dirty="0" err="1"/>
              <a:t>ата-ана</a:t>
            </a:r>
            <a:r>
              <a:rPr lang="ru-RU" sz="1600" dirty="0"/>
              <a:t> </a:t>
            </a:r>
            <a:r>
              <a:rPr lang="ru-RU" sz="1600" dirty="0" err="1"/>
              <a:t>немқұрайлылығымен</a:t>
            </a:r>
            <a:r>
              <a:rPr lang="ru-RU" sz="1600" dirty="0"/>
              <a:t> </a:t>
            </a:r>
            <a:r>
              <a:rPr lang="ru-RU" sz="1600" dirty="0" err="1"/>
              <a:t>келісе</a:t>
            </a:r>
            <a:r>
              <a:rPr lang="ru-RU" sz="1600" dirty="0"/>
              <a:t> </a:t>
            </a:r>
            <a:r>
              <a:rPr lang="ru-RU" sz="1600" dirty="0" err="1"/>
              <a:t>қоюы</a:t>
            </a:r>
            <a:r>
              <a:rPr lang="ru-RU" sz="1600" dirty="0"/>
              <a:t> </a:t>
            </a:r>
            <a:r>
              <a:rPr lang="ru-RU" sz="1600" dirty="0" err="1"/>
              <a:t>оңай</a:t>
            </a:r>
            <a:r>
              <a:rPr lang="ru-RU" sz="1600" dirty="0"/>
              <a:t> </a:t>
            </a:r>
            <a:r>
              <a:rPr lang="ru-RU" sz="1600" dirty="0" err="1"/>
              <a:t>емес</a:t>
            </a:r>
            <a:r>
              <a:rPr lang="ru-RU" sz="1600" dirty="0"/>
              <a:t>. </a:t>
            </a:r>
            <a:r>
              <a:rPr lang="ru-RU" sz="1600" dirty="0" err="1"/>
              <a:t>Анасына</a:t>
            </a:r>
            <a:r>
              <a:rPr lang="ru-RU" sz="1600" dirty="0"/>
              <a:t> </a:t>
            </a:r>
            <a:r>
              <a:rPr lang="ru-RU" sz="1600" dirty="0" err="1"/>
              <a:t>немесе</a:t>
            </a:r>
            <a:r>
              <a:rPr lang="ru-RU" sz="1600" dirty="0"/>
              <a:t> </a:t>
            </a:r>
            <a:r>
              <a:rPr lang="ru-RU" sz="1600" dirty="0" err="1"/>
              <a:t>әкесіне</a:t>
            </a:r>
            <a:r>
              <a:rPr lang="ru-RU" sz="1600" dirty="0"/>
              <a:t> «</a:t>
            </a:r>
            <a:r>
              <a:rPr lang="ru-RU" sz="1600" dirty="0" err="1"/>
              <a:t>бірге</a:t>
            </a:r>
            <a:r>
              <a:rPr lang="ru-RU" sz="1600" dirty="0"/>
              <a:t> </a:t>
            </a:r>
            <a:r>
              <a:rPr lang="ru-RU" sz="1600" dirty="0" err="1"/>
              <a:t>отыруға</a:t>
            </a:r>
            <a:r>
              <a:rPr lang="ru-RU" sz="1600" dirty="0"/>
              <a:t>», «</a:t>
            </a:r>
            <a:r>
              <a:rPr lang="ru-RU" sz="1600" dirty="0" err="1"/>
              <a:t>бірге</a:t>
            </a:r>
            <a:r>
              <a:rPr lang="ru-RU" sz="1600" dirty="0"/>
              <a:t> </a:t>
            </a:r>
            <a:r>
              <a:rPr lang="ru-RU" sz="1600" dirty="0" err="1"/>
              <a:t>ойнауға</a:t>
            </a:r>
            <a:r>
              <a:rPr lang="ru-RU" sz="1600" dirty="0"/>
              <a:t>», «</a:t>
            </a:r>
            <a:r>
              <a:rPr lang="ru-RU" sz="1600" dirty="0" err="1"/>
              <a:t>бірге</a:t>
            </a:r>
            <a:r>
              <a:rPr lang="ru-RU" sz="1600" dirty="0"/>
              <a:t> </a:t>
            </a:r>
            <a:r>
              <a:rPr lang="ru-RU" sz="1600" dirty="0" err="1"/>
              <a:t>қыдыруға</a:t>
            </a:r>
            <a:r>
              <a:rPr lang="ru-RU" sz="1600" dirty="0"/>
              <a:t>» </a:t>
            </a:r>
            <a:r>
              <a:rPr lang="ru-RU" sz="1600" dirty="0" err="1"/>
              <a:t>тілек</a:t>
            </a:r>
            <a:r>
              <a:rPr lang="ru-RU" sz="1600" dirty="0"/>
              <a:t> </a:t>
            </a:r>
            <a:r>
              <a:rPr lang="ru-RU" sz="1600" dirty="0" err="1"/>
              <a:t>айтса</a:t>
            </a:r>
            <a:r>
              <a:rPr lang="ru-RU" sz="1600" dirty="0"/>
              <a:t>, </a:t>
            </a:r>
            <a:r>
              <a:rPr lang="ru-RU" sz="1600" dirty="0" err="1"/>
              <a:t>ол</a:t>
            </a:r>
            <a:r>
              <a:rPr lang="ru-RU" sz="1600" dirty="0"/>
              <a:t> </a:t>
            </a:r>
            <a:r>
              <a:rPr lang="ru-RU" sz="1600" dirty="0" err="1"/>
              <a:t>тілегі</a:t>
            </a:r>
            <a:r>
              <a:rPr lang="ru-RU" sz="1600" dirty="0"/>
              <a:t> </a:t>
            </a:r>
            <a:r>
              <a:rPr lang="ru-RU" sz="1600" dirty="0" err="1"/>
              <a:t>орындалмай</a:t>
            </a:r>
            <a:r>
              <a:rPr lang="ru-RU" sz="1600" dirty="0"/>
              <a:t> </a:t>
            </a:r>
            <a:r>
              <a:rPr lang="ru-RU" sz="1600" dirty="0" err="1" smtClean="0"/>
              <a:t>жатады</a:t>
            </a:r>
            <a:r>
              <a:rPr lang="ru-RU" sz="1600" dirty="0" smtClean="0"/>
              <a:t>. </a:t>
            </a:r>
            <a:r>
              <a:rPr lang="ru-RU" sz="1600" dirty="0" err="1"/>
              <a:t>Міне</a:t>
            </a:r>
            <a:r>
              <a:rPr lang="ru-RU" sz="1600" dirty="0"/>
              <a:t>, </a:t>
            </a:r>
            <a:r>
              <a:rPr lang="ru-RU" sz="1600" dirty="0" err="1"/>
              <a:t>сол</a:t>
            </a:r>
            <a:r>
              <a:rPr lang="ru-RU" sz="1600" dirty="0"/>
              <a:t> </a:t>
            </a:r>
            <a:r>
              <a:rPr lang="ru-RU" sz="1600" dirty="0" err="1"/>
              <a:t>кезде</a:t>
            </a:r>
            <a:r>
              <a:rPr lang="ru-RU" sz="1600" dirty="0"/>
              <a:t> </a:t>
            </a:r>
            <a:r>
              <a:rPr lang="ru-RU" sz="1600" dirty="0" err="1"/>
              <a:t>ол</a:t>
            </a:r>
            <a:r>
              <a:rPr lang="ru-RU" sz="1600" dirty="0"/>
              <a:t> </a:t>
            </a:r>
            <a:r>
              <a:rPr lang="ru-RU" sz="1600" dirty="0" err="1"/>
              <a:t>өзіне</a:t>
            </a:r>
            <a:r>
              <a:rPr lang="ru-RU" sz="1600" dirty="0"/>
              <a:t> </a:t>
            </a:r>
            <a:r>
              <a:rPr lang="ru-RU" sz="1600" dirty="0" err="1"/>
              <a:t>назар</a:t>
            </a:r>
            <a:r>
              <a:rPr lang="ru-RU" sz="1600" dirty="0"/>
              <a:t> </a:t>
            </a:r>
            <a:r>
              <a:rPr lang="ru-RU" sz="1600" dirty="0" err="1"/>
              <a:t>аудартудың</a:t>
            </a:r>
            <a:r>
              <a:rPr lang="ru-RU" sz="1600" dirty="0"/>
              <a:t> </a:t>
            </a:r>
            <a:r>
              <a:rPr lang="ru-RU" sz="1600" dirty="0" err="1"/>
              <a:t>басқа</a:t>
            </a:r>
            <a:r>
              <a:rPr lang="ru-RU" sz="1600" dirty="0"/>
              <a:t> </a:t>
            </a:r>
            <a:r>
              <a:rPr lang="ru-RU" sz="1600" dirty="0" err="1"/>
              <a:t>тәсілін</a:t>
            </a:r>
            <a:r>
              <a:rPr lang="ru-RU" sz="1600" dirty="0"/>
              <a:t>: </a:t>
            </a:r>
            <a:r>
              <a:rPr lang="ru-RU" sz="1600" dirty="0" err="1"/>
              <a:t>тыңдамауды</a:t>
            </a:r>
            <a:r>
              <a:rPr lang="ru-RU" sz="1600" dirty="0"/>
              <a:t> </a:t>
            </a:r>
            <a:r>
              <a:rPr lang="ru-RU" sz="1600" dirty="0" err="1"/>
              <a:t>таңдайды</a:t>
            </a:r>
            <a:r>
              <a:rPr lang="ru-RU" sz="1600" dirty="0"/>
              <a:t>. </a:t>
            </a:r>
            <a:r>
              <a:rPr lang="ru-RU" sz="1600" dirty="0" err="1"/>
              <a:t>Біресе</a:t>
            </a:r>
            <a:r>
              <a:rPr lang="ru-RU" sz="1600" dirty="0"/>
              <a:t> </a:t>
            </a:r>
            <a:r>
              <a:rPr lang="ru-RU" sz="1600" dirty="0" err="1"/>
              <a:t>сабақ</a:t>
            </a:r>
            <a:r>
              <a:rPr lang="ru-RU" sz="1600" dirty="0"/>
              <a:t> </a:t>
            </a:r>
            <a:r>
              <a:rPr lang="ru-RU" sz="1600" dirty="0" err="1"/>
              <a:t>оқудың</a:t>
            </a:r>
            <a:r>
              <a:rPr lang="ru-RU" sz="1600" dirty="0"/>
              <a:t> </a:t>
            </a:r>
            <a:r>
              <a:rPr lang="ru-RU" sz="1600" dirty="0" err="1"/>
              <a:t>орнына</a:t>
            </a:r>
            <a:r>
              <a:rPr lang="ru-RU" sz="1600" dirty="0"/>
              <a:t> телевизор </a:t>
            </a:r>
            <a:r>
              <a:rPr lang="ru-RU" sz="1600" dirty="0" err="1"/>
              <a:t>көрсе</a:t>
            </a:r>
            <a:r>
              <a:rPr lang="ru-RU" sz="1600" dirty="0"/>
              <a:t>, </a:t>
            </a:r>
            <a:r>
              <a:rPr lang="ru-RU" sz="1600" dirty="0" err="1"/>
              <a:t>біресе</a:t>
            </a:r>
            <a:r>
              <a:rPr lang="ru-RU" sz="1600" dirty="0"/>
              <a:t> </a:t>
            </a:r>
            <a:r>
              <a:rPr lang="ru-RU" sz="1600" dirty="0" err="1"/>
              <a:t>киімін</a:t>
            </a:r>
            <a:r>
              <a:rPr lang="ru-RU" sz="1600" dirty="0"/>
              <a:t> </a:t>
            </a:r>
            <a:r>
              <a:rPr lang="ru-RU" sz="1600" dirty="0" err="1"/>
              <a:t>ілмейді</a:t>
            </a:r>
            <a:r>
              <a:rPr lang="ru-RU" sz="1600" dirty="0"/>
              <a:t> </a:t>
            </a:r>
            <a:r>
              <a:rPr lang="ru-RU" sz="1600" dirty="0" err="1"/>
              <a:t>немесе</a:t>
            </a:r>
            <a:r>
              <a:rPr lang="ru-RU" sz="1600" dirty="0"/>
              <a:t> </a:t>
            </a:r>
            <a:r>
              <a:rPr lang="ru-RU" sz="1600" dirty="0" err="1" smtClean="0"/>
              <a:t>магнитофонды</a:t>
            </a:r>
            <a:r>
              <a:rPr lang="ru-RU" sz="1600" dirty="0" smtClean="0"/>
              <a:t> </a:t>
            </a:r>
            <a:r>
              <a:rPr lang="ru-RU" sz="1600" dirty="0"/>
              <a:t>бар </a:t>
            </a:r>
            <a:r>
              <a:rPr lang="ru-RU" sz="1600" dirty="0" err="1"/>
              <a:t>дауысымен</a:t>
            </a:r>
            <a:r>
              <a:rPr lang="ru-RU" sz="1600" dirty="0"/>
              <a:t> </a:t>
            </a:r>
            <a:r>
              <a:rPr lang="ru-RU" sz="1600" dirty="0" err="1"/>
              <a:t>бақыртып</a:t>
            </a:r>
            <a:r>
              <a:rPr lang="ru-RU" sz="1600" dirty="0"/>
              <a:t> </a:t>
            </a:r>
            <a:r>
              <a:rPr lang="ru-RU" sz="1600" dirty="0" err="1"/>
              <a:t>қояды</a:t>
            </a:r>
            <a:r>
              <a:rPr lang="ru-RU" sz="1600" dirty="0"/>
              <a:t>. </a:t>
            </a:r>
            <a:r>
              <a:rPr lang="ru-RU" sz="1600" dirty="0" err="1"/>
              <a:t>Ата-аналар</a:t>
            </a:r>
            <a:r>
              <a:rPr lang="ru-RU" sz="1600" dirty="0"/>
              <a:t> </a:t>
            </a:r>
            <a:r>
              <a:rPr lang="ru-RU" sz="1600" dirty="0" err="1"/>
              <a:t>болса</a:t>
            </a:r>
            <a:r>
              <a:rPr lang="ru-RU" sz="1600" dirty="0"/>
              <a:t> </a:t>
            </a:r>
            <a:r>
              <a:rPr lang="ru-RU" sz="1600" dirty="0" err="1"/>
              <a:t>ашуланып</a:t>
            </a:r>
            <a:r>
              <a:rPr lang="ru-RU" sz="1600" dirty="0"/>
              <a:t>, « </a:t>
            </a:r>
            <a:r>
              <a:rPr lang="ru-RU" sz="1600" dirty="0" err="1"/>
              <a:t>тағы</a:t>
            </a:r>
            <a:r>
              <a:rPr lang="ru-RU" sz="1600" dirty="0"/>
              <a:t> да </a:t>
            </a:r>
            <a:r>
              <a:rPr lang="ru-RU" sz="1600" dirty="0" err="1"/>
              <a:t>ма</a:t>
            </a:r>
            <a:r>
              <a:rPr lang="ru-RU" sz="1600" dirty="0"/>
              <a:t>…», «</a:t>
            </a:r>
            <a:r>
              <a:rPr lang="ru-RU" sz="1600" dirty="0" err="1"/>
              <a:t>Саған</a:t>
            </a:r>
            <a:r>
              <a:rPr lang="ru-RU" sz="1600" dirty="0"/>
              <a:t> </a:t>
            </a:r>
            <a:r>
              <a:rPr lang="ru-RU" sz="1600" dirty="0" err="1" smtClean="0"/>
              <a:t>қанша</a:t>
            </a:r>
            <a:r>
              <a:rPr lang="ru-RU" sz="1600" dirty="0" smtClean="0"/>
              <a:t> </a:t>
            </a:r>
            <a:r>
              <a:rPr lang="ru-RU" sz="1600" dirty="0" err="1"/>
              <a:t>айту</a:t>
            </a:r>
            <a:r>
              <a:rPr lang="ru-RU" sz="1600" dirty="0"/>
              <a:t> </a:t>
            </a:r>
            <a:r>
              <a:rPr lang="ru-RU" sz="1600" dirty="0" err="1"/>
              <a:t>керек</a:t>
            </a:r>
            <a:r>
              <a:rPr lang="ru-RU" sz="1600" dirty="0"/>
              <a:t>…» </a:t>
            </a:r>
            <a:r>
              <a:rPr lang="ru-RU" sz="1600" dirty="0" err="1"/>
              <a:t>деген</a:t>
            </a:r>
            <a:r>
              <a:rPr lang="ru-RU" sz="1600" dirty="0"/>
              <a:t> </a:t>
            </a:r>
            <a:r>
              <a:rPr lang="ru-RU" sz="1600" dirty="0" err="1"/>
              <a:t>сияқты</a:t>
            </a:r>
            <a:r>
              <a:rPr lang="ru-RU" sz="1600" dirty="0"/>
              <a:t> </a:t>
            </a:r>
            <a:r>
              <a:rPr lang="ru-RU" sz="1600" dirty="0" err="1"/>
              <a:t>сұрақтарды</a:t>
            </a:r>
            <a:r>
              <a:rPr lang="ru-RU" sz="1600" dirty="0"/>
              <a:t> </a:t>
            </a:r>
            <a:r>
              <a:rPr lang="ru-RU" sz="1600" dirty="0" err="1"/>
              <a:t>жаудыртады</a:t>
            </a:r>
            <a:r>
              <a:rPr lang="ru-RU" sz="1600" dirty="0"/>
              <a:t>.</a:t>
            </a:r>
          </a:p>
        </p:txBody>
      </p:sp>
      <p:pic>
        <p:nvPicPr>
          <p:cNvPr id="3074" name="Picture 2" descr="C:\Users\Asus\Desktop\семья\images (1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275" y="0"/>
            <a:ext cx="2371725" cy="192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3211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6672"/>
            <a:ext cx="8352928" cy="5607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ru-RU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Екінші</a:t>
            </a: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себеп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«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жеңіс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үшін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күрес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Еркіндігі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өзін</a:t>
            </a: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өзі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басқару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құқы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шектелген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бала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ата-аналарынан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асып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түсуге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тырысады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Әсіресе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қатынас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құралы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нұсқау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ұрсу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күмәндану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болған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жерде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сондай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сезім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туындайды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Ата-аналар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бәрін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дұрыс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істедім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деп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ойлайды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өйткені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бала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бойына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жақсы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әдетті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сіңіріп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тәртіпке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шақыру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қателіктерін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ескерту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керек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ғой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Ол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дұрыс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әрине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бірақ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мәселе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соны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қалай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істеу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керектігінде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Егер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ескертулер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мен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кеңестер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тым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жиі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болса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ал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бұйрықтар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мен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сындар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тым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қатаң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болса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бала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бір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күні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қарсы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шығады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Қырсығу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бірбеткейлік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қарсылық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пайда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болады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жасөспірімнің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мұндай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мінез-құлқы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өз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мәселесін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өзі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шешу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құқын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сақтап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қалудан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өзінің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кім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екенін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көрсетуден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туындайды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Ол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шешімінің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сәтсіз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дұрыс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болмауы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да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мүмкін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бірақ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өз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шешімі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ол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үшін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бастысы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сол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45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960632"/>
            <a:ext cx="7056784" cy="52333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Келесі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себеп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есе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қайтару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ниеті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Балалар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әсіресе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жасөспірімдер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ата-аналарына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жиі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ренжіп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жүреді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Оның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себебі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өте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көп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болуы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мүмкін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ата-анасы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інісіне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көбірек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назар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аударады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шешесі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мен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әкесі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ажырасып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кетіп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үйде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өгей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әке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пайда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болды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ата-ана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арасындағы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ұрыс-керіс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Өкпелеудің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де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кездейсоқ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себептері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жетерлік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олардың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қатты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ескерту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жасауы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уәдесін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орындамауы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жазықсыз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жазалауы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Тағы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да бала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көңіліне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дақ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түсті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реніш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тіпті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күйзеліс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пайда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болды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Тағы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да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баяғы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қарсылық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тыңдамау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сабақ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үлгірімінің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нашарлауы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«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Сендер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мені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ренжіттіңдер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ғой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сендерге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де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жаман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болсын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!».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93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548680"/>
            <a:ext cx="7344816" cy="5562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Енді</a:t>
            </a:r>
            <a:r>
              <a:rPr lang="ru-RU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соңғы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себеп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жасөспірімнің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жалғаса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беретін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сәтсіздігі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Сыныптастарымен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арадағы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келіспеушілік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соның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салдарынан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сабақ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үлгірімінің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нашарлауы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ал </a:t>
            </a:r>
            <a:r>
              <a:rPr lang="ru-RU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ол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үйдегі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ренішке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апарып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соғады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 </a:t>
            </a:r>
            <a:r>
              <a:rPr lang="ru-RU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Соның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бәрі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айналып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келгенде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баланың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өз-өзіне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деген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сенімділігін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азайтады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Содан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барып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ол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«</a:t>
            </a:r>
            <a:r>
              <a:rPr lang="ru-RU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Тырысып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керегі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жоқ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бәрібір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ештеңе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өнбейді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ru-RU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деген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ойға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беріледі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Ол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іштей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ғана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Ал </a:t>
            </a:r>
            <a:r>
              <a:rPr lang="ru-RU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сырттай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қарағанда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«</a:t>
            </a:r>
            <a:r>
              <a:rPr lang="ru-RU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оған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бәрі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бір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басқаға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да </a:t>
            </a:r>
            <a:r>
              <a:rPr lang="ru-RU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жаман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болсын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«мен-</a:t>
            </a:r>
            <a:r>
              <a:rPr lang="ru-RU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ақ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жаман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болайын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429194"/>
      </p:ext>
    </p:extLst>
  </p:cSld>
  <p:clrMapOvr>
    <a:masterClrMapping/>
  </p:clrMapOvr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Зима</Template>
  <TotalTime>425</TotalTime>
  <Words>1221</Words>
  <Application>Microsoft Office PowerPoint</Application>
  <PresentationFormat>Экран (4:3)</PresentationFormat>
  <Paragraphs>54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Arial</vt:lpstr>
      <vt:lpstr>Calibri</vt:lpstr>
      <vt:lpstr>Courier New</vt:lpstr>
      <vt:lpstr>Times New Roman</vt:lpstr>
      <vt:lpstr>Trebuchet MS</vt:lpstr>
      <vt:lpstr>Verdana</vt:lpstr>
      <vt:lpstr>Wingdings 2</vt:lpstr>
      <vt:lpstr>Winter</vt:lpstr>
      <vt:lpstr>Жасөспірім және ата - ана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Семья как социальный институт</dc:title>
  <dc:creator>Asus</dc:creator>
  <cp:lastModifiedBy>03</cp:lastModifiedBy>
  <cp:revision>50</cp:revision>
  <dcterms:created xsi:type="dcterms:W3CDTF">2014-02-23T16:13:08Z</dcterms:created>
  <dcterms:modified xsi:type="dcterms:W3CDTF">2014-04-04T10:40:08Z</dcterms:modified>
</cp:coreProperties>
</file>